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63" r:id="rId4"/>
    <p:sldId id="266" r:id="rId5"/>
    <p:sldId id="267" r:id="rId6"/>
    <p:sldId id="265" r:id="rId7"/>
    <p:sldId id="264" r:id="rId8"/>
    <p:sldId id="268" r:id="rId9"/>
    <p:sldId id="271" r:id="rId10"/>
    <p:sldId id="272" r:id="rId11"/>
    <p:sldId id="269" r:id="rId12"/>
    <p:sldId id="273" r:id="rId13"/>
    <p:sldId id="274" r:id="rId14"/>
    <p:sldId id="262" r:id="rId15"/>
    <p:sldId id="270" r:id="rId16"/>
    <p:sldId id="261" r:id="rId17"/>
  </p:sldIdLst>
  <p:sldSz cx="12192000" cy="6858000"/>
  <p:notesSz cx="6858000" cy="9144000"/>
  <p:defaultTextStyle>
    <a:defPPr lvl="0">
      <a:defRPr lang="en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EDC3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3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7EB80-4DD0-8B41-8A20-64CBF4480AB6}" type="datetimeFigureOut">
              <a:rPr lang="en-RU" smtClean="0"/>
              <a:t>02/20/2022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34B2E-6361-2D4A-9D7E-18C77D8EEB2F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359926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7F0872-BC6C-D64A-BBA0-269482925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267" b="15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E6AD71-46D5-9541-B8F8-6B81A7FB2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64251"/>
            <a:ext cx="6629400" cy="185935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3D08AF-93F1-7A49-9663-3CAB7FA28C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60127"/>
            <a:ext cx="7753815" cy="117645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4F849-D494-8941-B76B-C011E171C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8647-4381-2044-A885-9FDDA139EB27}" type="datetime1">
              <a:rPr lang="ru-RU" smtClean="0"/>
              <a:t>20.02.2022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60DBD-D8BF-AB41-BF0C-796A63D11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4584" y="6356350"/>
            <a:ext cx="7753816" cy="365125"/>
          </a:xfrm>
        </p:spPr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83146-59FB-1846-A868-E36516517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3454" y="6356350"/>
            <a:ext cx="574288" cy="365125"/>
          </a:xfrm>
        </p:spPr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4228808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9E374-D238-8747-B05B-D24659E52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88" y="365125"/>
            <a:ext cx="96012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D3A204-357B-944A-AA20-04E177C9DC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60088" y="1825625"/>
            <a:ext cx="9601200" cy="4039916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D231A-D7F2-CC45-A06E-1EEA92B43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07C7-8A5F-D349-B19D-EF8E6C9F904A}" type="datetime1">
              <a:rPr lang="ru-RU" smtClean="0"/>
              <a:t>20.02.2022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9478D-8729-2C4A-ABD7-A5D61ADE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CADB3-6507-CF45-B492-BECA6897C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88654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F1775F-116F-C94B-BC87-4A6C376A3D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1902212" cy="5811838"/>
          </a:xfr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FA24E8-99C7-B44A-9EC8-1BA7589D5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64888" y="365125"/>
            <a:ext cx="7007612" cy="5811838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A6AE3-19A0-A041-9C9A-7BBCFF94C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E669-CDA1-A649-A40E-728B708B1471}" type="datetime1">
              <a:rPr lang="ru-RU" smtClean="0"/>
              <a:t>20.02.2022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2FB28-21A4-3F47-B966-C4A196D72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41EA2-1C76-4047-97F1-EC1A6EEB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889066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438402"/>
            <a:ext cx="8789314" cy="2724844"/>
          </a:xfrm>
        </p:spPr>
        <p:txBody>
          <a:bodyPr anchor="b">
            <a:normAutofit/>
          </a:bodyPr>
          <a:lstStyle>
            <a:lvl1pPr algn="l">
              <a:defRPr sz="4799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1"/>
            <a:ext cx="8789314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1FD8-5E13-4B0D-8C04-FB6CE4A28FAA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ru-RU" smtClean="0"/>
              <a:t>Сайт выставки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30579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FDF53-E1AF-A841-899E-04DA1B6C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276CE-60EF-AF4C-BD34-F4347C38C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E3161-7589-E14E-B74E-03751711C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9AF5-E0A8-4145-B751-6732FE0CF08E}" type="datetime1">
              <a:rPr lang="ru-RU" smtClean="0"/>
              <a:t>20.02.2022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E580D-1D02-8147-8BA6-E42525F59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E839F-3EEC-E749-9FC4-920F02FE3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36702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1FF551-4305-8142-8AFB-72822C0CE8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361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E2629F-AB97-204C-90A5-B66DB1992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205" y="1709738"/>
            <a:ext cx="930011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DAD87-94F4-EB44-96A9-DAC50FEB5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6205" y="4589463"/>
            <a:ext cx="930011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EB336-E95A-DF45-8D1E-B1F092836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18F4-6625-3540-B196-F87F9F49EC4C}" type="datetime1">
              <a:rPr lang="ru-RU" smtClean="0"/>
              <a:t>20.02.2022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1A0BE-3AA4-C348-A92B-F575AE8C1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81AAB-F375-AC4C-AF26-BC1CF2F66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561315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F28B2-29B5-0E45-98A3-33E9CA1E5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23FD9-E161-1142-BD5C-F5F87D3DBC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7424" y="1825624"/>
            <a:ext cx="4882376" cy="396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D0AE90-A876-0B4F-B4D0-F66E45E48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4778298" cy="39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949DD-8EA2-484F-8645-5E50EB3B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7A0A-59AC-9C4A-8020-6E17C017830E}" type="datetime1">
              <a:rPr lang="ru-RU" smtClean="0"/>
              <a:t>20.02.2022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6FCEF-7098-FA4F-A7EB-C6FB920F1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5F2A8-EA32-454E-B125-0579C82E7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51363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743C6-6B52-3B48-92D8-411F81F17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365125"/>
            <a:ext cx="10217964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5E96C-3C72-3E4A-AF7A-40C789AB6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7424" y="1681163"/>
            <a:ext cx="50079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AE077-79B6-1841-92C6-69A7E08D3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37424" y="2505075"/>
            <a:ext cx="5007984" cy="3360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01AB3-17C8-6849-B502-9F7721B6A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2741" y="1681163"/>
            <a:ext cx="50326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A54D85-60F1-EC4C-BE14-0DF314F220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2741" y="2505075"/>
            <a:ext cx="5032647" cy="3360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9C45CE-7F61-F349-9969-EAF986619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8121-3CE7-3E49-974F-544454248309}" type="datetime1">
              <a:rPr lang="ru-RU" smtClean="0"/>
              <a:t>20.02.2022</a:t>
            </a:fld>
            <a:endParaRPr lang="en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1415E-2F2E-4843-B291-76F3D9A56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E3098A-B4D5-CF4B-8713-ED8C2ED0E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601730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13A1E-82FD-FC43-8D00-8CDB31BC2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6BBEAC-CA31-6D44-99C4-F2FB56CC3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AEA3-3F1A-6B45-B49A-6AFBE0E919BA}" type="datetime1">
              <a:rPr lang="ru-RU" smtClean="0"/>
              <a:t>20.02.2022</a:t>
            </a:fld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60554E-FB52-5C4D-938F-1643A063F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DA8F8-0B16-144A-AD17-7B0EB4771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732200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C01483-0244-A748-8A87-8CB93DE44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CCD6-ACDB-484B-B157-59C584859415}" type="datetime1">
              <a:rPr lang="ru-RU" smtClean="0"/>
              <a:t>20.02.2022</a:t>
            </a:fld>
            <a:endParaRPr lang="en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4EB91D-00DC-AE42-A603-0EEEC38AF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E034C-2E9D-1D4A-A05F-87CCCA548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1046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2A8D7-A2FD-4645-A865-D1E365A6D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4492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D243A-3098-994F-A389-6CCE390DB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49263"/>
            <a:ext cx="6172200" cy="54117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D989D-B2D8-124C-8E12-C6747A992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424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CA7B1-F889-4A4B-BDF6-F20712854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EEAD-6B5F-2241-9525-2554A063C587}" type="datetime1">
              <a:rPr lang="ru-RU" smtClean="0"/>
              <a:t>20.02.2022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EC1D7-E0A5-5740-BAF3-A8DDBA94B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E5AEC-E7BF-EB47-9862-42C53A76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34584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12EAA-8B86-E648-AF66-154860382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4492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5516DD-5622-DA42-9FFD-E329376275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49263"/>
            <a:ext cx="6172200" cy="54117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B3527C-B406-0E4B-B005-FE17315BA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424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A0126E-EACB-004B-A462-A93E0FC45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5633-A952-CD4D-9F56-7258D8D4E7AA}" type="datetime1">
              <a:rPr lang="ru-RU" smtClean="0"/>
              <a:t>20.02.2022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770A7-4B05-6145-89BC-FECB1C587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C0551-6B3E-4F43-B7E5-6C48D542A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444632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A1B321E-9B11-4640-912D-405782582F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2361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50937A-4CD9-B34D-BC78-12F6306C2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566" y="365125"/>
            <a:ext cx="92332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0DA8F-B4D6-6D4F-838D-5135F3743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6566" y="1825625"/>
            <a:ext cx="9233210" cy="4140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646ED-FA13-BB41-AC43-442BA2F4C7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219" y="6356505"/>
            <a:ext cx="1035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C03CC-E1A1-4145-A94D-FBECA33954E0}" type="datetime1">
              <a:rPr lang="ru-RU" smtClean="0"/>
              <a:t>20.02.2022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B7DC3-BEE2-D642-B96F-39FBFF4DB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8130" y="6356350"/>
            <a:ext cx="5377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46E2A-DF48-574B-B0AE-715D70E41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799" y="6334357"/>
            <a:ext cx="7359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9424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15F05-D229-6341-A833-1B92C5BB16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4980" y="1690171"/>
            <a:ext cx="7983145" cy="18593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КООПЕРАЦИИ </a:t>
            </a:r>
            <a:b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НЕБОЛЬШИХ ПРОИЗВОДИТЕЛЕЙ ЯГОД</a:t>
            </a:r>
            <a:endParaRPr lang="en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972BED-1038-C74E-969E-A3C97527FD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926" y="3969073"/>
            <a:ext cx="7753815" cy="1176453"/>
          </a:xfrm>
        </p:spPr>
        <p:txBody>
          <a:bodyPr>
            <a:normAutofit/>
          </a:bodyPr>
          <a:lstStyle/>
          <a:p>
            <a:pPr algn="l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МИЛЕНА ГУБЕНКО</a:t>
            </a:r>
          </a:p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СППК  «Тульская ягодная компания»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5" t="4193" r="31606" b="80083"/>
          <a:stretch/>
        </p:blipFill>
        <p:spPr>
          <a:xfrm>
            <a:off x="6363433" y="5145526"/>
            <a:ext cx="3258251" cy="1386490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2486526" y="5145527"/>
            <a:ext cx="3267307" cy="138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9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884E87-0B3D-1C40-985A-25418DB7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330955-3C06-1E4C-A903-0F33AD66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10</a:t>
            </a:fld>
            <a:endParaRPr lang="en-RU"/>
          </a:p>
        </p:txBody>
      </p:sp>
      <p:sp>
        <p:nvSpPr>
          <p:cNvPr id="2" name="Прямоугольник 1"/>
          <p:cNvSpPr/>
          <p:nvPr/>
        </p:nvSpPr>
        <p:spPr>
          <a:xfrm>
            <a:off x="1105928" y="316196"/>
            <a:ext cx="1061586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dirty="0" smtClean="0">
                <a:solidFill>
                  <a:srgbClr val="CC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Сложности при нашей реальной модели кооперации</a:t>
            </a:r>
            <a:r>
              <a:rPr lang="ru-RU" sz="3200" dirty="0">
                <a:solidFill>
                  <a:srgbClr val="CC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80674" y="851727"/>
            <a:ext cx="10154653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ФИНАНСОВЫЕ:</a:t>
            </a:r>
            <a:endParaRPr lang="ru-RU" sz="2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 Н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едостаток средств на инвестиционные затраты у членов кооператива, потребность привлечения ассоциированных членов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 Стоимости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сырья, передаваемого в кооператив,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определяется  рыночной стоимостью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 Зависимость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других членов при финансировании текущих  затрат</a:t>
            </a:r>
          </a:p>
          <a:p>
            <a:r>
              <a:rPr lang="ru-RU" sz="2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ТЕХНОЛОГИЧЕСКИЕ</a:t>
            </a:r>
            <a:r>
              <a:rPr lang="ru-RU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 М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ного начинающих фермеров среди членов, отложенный урожай, невозможность планирования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 Неоднородное качество ягод и сырья – регулируем ценообразованием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единообразия тары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упаковки у всех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членов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кооператива –сложности хранения и логистики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Сложная логистика из-за территориального расположения членов кооператива </a:t>
            </a:r>
            <a:r>
              <a:rPr lang="ru-RU" sz="2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УПРАВЛЕНЧЕСКИЕ</a:t>
            </a:r>
            <a:r>
              <a:rPr lang="ru-RU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Недоработка регламента прав и обязанностей – свобода при определении розничных цен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89786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884E87-0B3D-1C40-985A-25418DB7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330955-3C06-1E4C-A903-0F33AD66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11</a:t>
            </a:fld>
            <a:endParaRPr lang="en-RU"/>
          </a:p>
        </p:txBody>
      </p:sp>
      <p:sp>
        <p:nvSpPr>
          <p:cNvPr id="8" name="TextBox 7"/>
          <p:cNvSpPr txBox="1"/>
          <p:nvPr/>
        </p:nvSpPr>
        <p:spPr>
          <a:xfrm>
            <a:off x="706161" y="198372"/>
            <a:ext cx="1108509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dirty="0" smtClean="0">
                <a:solidFill>
                  <a:srgbClr val="CC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СППК «Тульская ягодная компания» сегодня</a:t>
            </a:r>
            <a:endParaRPr lang="ru-RU" sz="3200" dirty="0">
              <a:solidFill>
                <a:srgbClr val="CC0066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339824" y="968812"/>
            <a:ext cx="9817768" cy="2328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ru-RU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в себя 11 фермеров-ягодников из регионов России </a:t>
            </a:r>
          </a:p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ru-RU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 из них создано с нуля при поддержке СППК):</a:t>
            </a:r>
          </a:p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Тульская область (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Арсеньевский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Белевский, Богородицкий, </a:t>
            </a:r>
          </a:p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Воловский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Веневский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Узловской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Ясногорский)</a:t>
            </a:r>
          </a:p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область   Брянская область  Смоленская область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38130" y="3532564"/>
            <a:ext cx="9722991" cy="2801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ru-RU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Привлечено дополнительного </a:t>
            </a:r>
            <a:r>
              <a:rPr lang="ru-RU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 </a:t>
            </a:r>
          </a:p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ru-RU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господдержки:</a:t>
            </a:r>
            <a:endParaRPr lang="ru-RU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13,5 млн. руб. – грант на развитие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сельхозкооперации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1,3 млн. руб. – субсидирование закупок у членов кооператива </a:t>
            </a:r>
          </a:p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взносы в неделимый фонд за счет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19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12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1" t="10365" b="9420"/>
          <a:stretch/>
        </p:blipFill>
        <p:spPr>
          <a:xfrm>
            <a:off x="4340138" y="-16625"/>
            <a:ext cx="7918705" cy="68746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" t="33709" r="67660"/>
          <a:stretch/>
        </p:blipFill>
        <p:spPr>
          <a:xfrm>
            <a:off x="0" y="-16625"/>
            <a:ext cx="4419465" cy="68746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26" y="105389"/>
            <a:ext cx="1997469" cy="9647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092" y="-502217"/>
            <a:ext cx="1853819" cy="1853820"/>
          </a:xfrm>
          <a:prstGeom prst="rect">
            <a:avLst/>
          </a:prstGeom>
        </p:spPr>
      </p:pic>
      <p:pic>
        <p:nvPicPr>
          <p:cNvPr id="11" name="Рисунок 10" descr="D:\Документы\ТЯК\ФОТО ТЯК\e1fd68c8-c9e9-45cc-aed0-23f882fb3f8c (1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343" y="1296941"/>
            <a:ext cx="2670290" cy="378574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3681852" y="105389"/>
            <a:ext cx="5146237" cy="571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96"/>
              </a:spcAft>
            </a:pPr>
            <a:r>
              <a:rPr lang="ru-RU" sz="2913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ЦЕХ ПО ПЕРЕРЕБОТКЕ ЯГОДЫ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41977" y="6133116"/>
            <a:ext cx="11807290" cy="438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96"/>
              </a:spcAft>
            </a:pPr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ПОЛНАЯ ГОТОВНОСТЬ К ПРОИЗВОДСТВУ </a:t>
            </a:r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 ТОННЫ </a:t>
            </a:r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ЯГОДНЫХ </a:t>
            </a:r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СОУСОВ </a:t>
            </a:r>
            <a:r>
              <a:rPr lang="ru-RU" sz="21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месяц (2 смены)) </a:t>
            </a:r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1977" y="5200309"/>
            <a:ext cx="11440675" cy="75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Отдельно стоящее вновь построенное </a:t>
            </a:r>
            <a: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 по ХАССП</a:t>
            </a:r>
            <a:r>
              <a:rPr lang="ru-RU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здание </a:t>
            </a:r>
            <a:r>
              <a:rPr lang="ru-RU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цеха площадью 270 кв. м с </a:t>
            </a:r>
            <a: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2внутренними </a:t>
            </a:r>
            <a:r>
              <a:rPr lang="ru-RU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холодильными камерами – в собственности кооператива</a:t>
            </a:r>
            <a:endParaRPr lang="ru-RU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89888" y="615551"/>
            <a:ext cx="7725492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3664" indent="-503664">
              <a:lnSpc>
                <a:spcPct val="107000"/>
              </a:lnSpc>
              <a:spcAft>
                <a:spcPts val="896"/>
              </a:spcAft>
            </a:pPr>
            <a:r>
              <a:rPr lang="ru-RU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Белевский район Тульской области д. </a:t>
            </a:r>
            <a:r>
              <a:rPr lang="ru-RU" sz="2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Кожурово</a:t>
            </a:r>
            <a:endParaRPr lang="ru-RU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867" y="1312701"/>
            <a:ext cx="4991754" cy="37438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8" t="-22" r="9636" b="22"/>
          <a:stretch/>
        </p:blipFill>
        <p:spPr>
          <a:xfrm rot="5400000">
            <a:off x="388718" y="1254375"/>
            <a:ext cx="3694754" cy="383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8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13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8" t="12244" b="71276"/>
          <a:stretch/>
        </p:blipFill>
        <p:spPr>
          <a:xfrm>
            <a:off x="0" y="2"/>
            <a:ext cx="12192000" cy="149628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02661" y="220783"/>
            <a:ext cx="4437007" cy="1166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96"/>
              </a:spcAft>
            </a:pPr>
            <a:r>
              <a:rPr lang="ru-RU" sz="2913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</a:p>
          <a:p>
            <a:pPr algn="ctr">
              <a:lnSpc>
                <a:spcPct val="107000"/>
              </a:lnSpc>
              <a:spcAft>
                <a:spcPts val="896"/>
              </a:spcAft>
            </a:pPr>
            <a:r>
              <a:rPr lang="ru-RU" sz="2913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НАСТОЯЩИЙ МОМЕНТ</a:t>
            </a:r>
            <a:endParaRPr lang="ru-RU" sz="2913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636" y="-777254"/>
            <a:ext cx="2825523" cy="28255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44" y="132048"/>
            <a:ext cx="2452783" cy="10934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73978" y="1550036"/>
            <a:ext cx="8113221" cy="58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96"/>
              </a:spcAft>
            </a:pPr>
            <a:r>
              <a:rPr lang="ru-RU" sz="3000" dirty="0">
                <a:solidFill>
                  <a:srgbClr val="CC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Цех </a:t>
            </a:r>
            <a:r>
              <a:rPr lang="ru-RU" sz="3000" dirty="0" smtClean="0">
                <a:solidFill>
                  <a:srgbClr val="CC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оборудование введены </a:t>
            </a:r>
            <a:r>
              <a:rPr lang="ru-RU" sz="3000" dirty="0">
                <a:solidFill>
                  <a:srgbClr val="CC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3000" dirty="0" smtClean="0">
                <a:solidFill>
                  <a:srgbClr val="CC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эксплуатацию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6" t="7878" b="10768"/>
          <a:stretch/>
        </p:blipFill>
        <p:spPr>
          <a:xfrm rot="5400000">
            <a:off x="-1044561" y="2540852"/>
            <a:ext cx="5361711" cy="327258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73978" y="2269050"/>
            <a:ext cx="7913716" cy="4018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Хранение замороженных, фруктов, ягод и </a:t>
            </a: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овощей 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Мойка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переборка </a:t>
            </a:r>
            <a:endParaRPr lang="ru-RU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Отделение костянки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Варка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пюре, соусов, </a:t>
            </a: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джемов, начинок, варенья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Дозация</a:t>
            </a: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продукции в </a:t>
            </a: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стеклянную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пластиковую тару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Мойка </a:t>
            </a: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тары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Стерилизация тары и </a:t>
            </a: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крышек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Вакуумная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укупорка банок 0,1 </a:t>
            </a: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Этикеровка</a:t>
            </a: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банок 0,1 </a:t>
            </a: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Термоупаковка</a:t>
            </a: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банок в коробки и на </a:t>
            </a: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подложки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7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00C5D0-6010-D84A-80C2-37982FD99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1" y="76868"/>
            <a:ext cx="9953539" cy="1018414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Продукция цеха по переработке ягод</a:t>
            </a:r>
            <a:endParaRPr lang="ru-RU" sz="32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330955-3C06-1E4C-A903-0F33AD66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14</a:t>
            </a:fld>
            <a:endParaRPr lang="en-RU"/>
          </a:p>
        </p:txBody>
      </p:sp>
      <p:pic>
        <p:nvPicPr>
          <p:cNvPr id="6" name="Рисунок 5" descr="C:\Users\HolodovAA\Downloads\El Cuarto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64772"/>
          <a:stretch/>
        </p:blipFill>
        <p:spPr bwMode="auto">
          <a:xfrm>
            <a:off x="1519529" y="1100661"/>
            <a:ext cx="6101080" cy="31602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HolodovAA\Downloads\El Cuarto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5" t="497" r="-29" b="66188"/>
          <a:stretch/>
        </p:blipFill>
        <p:spPr bwMode="auto">
          <a:xfrm>
            <a:off x="7620609" y="937347"/>
            <a:ext cx="2983832" cy="29517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HolodovAA\Downloads\El Cuarto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6" t="35425" r="1788" b="35786"/>
          <a:stretch/>
        </p:blipFill>
        <p:spPr bwMode="auto">
          <a:xfrm>
            <a:off x="1726702" y="4184695"/>
            <a:ext cx="2823837" cy="25506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HolodovAA\Downloads\El Cuarto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3512" r="47407" b="66587"/>
          <a:stretch/>
        </p:blipFill>
        <p:spPr bwMode="auto">
          <a:xfrm>
            <a:off x="4660643" y="4184695"/>
            <a:ext cx="3074154" cy="26492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HolodovAA\Downloads\El Cuarto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" t="34776" r="51718" b="35711"/>
          <a:stretch/>
        </p:blipFill>
        <p:spPr bwMode="auto">
          <a:xfrm>
            <a:off x="7620609" y="4054084"/>
            <a:ext cx="2798888" cy="26148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Овал 10"/>
          <p:cNvSpPr/>
          <p:nvPr/>
        </p:nvSpPr>
        <p:spPr>
          <a:xfrm>
            <a:off x="10134294" y="-349143"/>
            <a:ext cx="2439009" cy="24079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4" r="7956"/>
          <a:stretch/>
        </p:blipFill>
        <p:spPr>
          <a:xfrm>
            <a:off x="10376055" y="-32085"/>
            <a:ext cx="1799903" cy="186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6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884E87-0B3D-1C40-985A-25418DB7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330955-3C06-1E4C-A903-0F33AD66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15</a:t>
            </a:fld>
            <a:endParaRPr lang="en-RU"/>
          </a:p>
        </p:txBody>
      </p:sp>
      <p:sp>
        <p:nvSpPr>
          <p:cNvPr id="8" name="TextBox 7"/>
          <p:cNvSpPr txBox="1"/>
          <p:nvPr/>
        </p:nvSpPr>
        <p:spPr>
          <a:xfrm>
            <a:off x="0" y="624058"/>
            <a:ext cx="1108509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dirty="0" smtClean="0">
                <a:solidFill>
                  <a:srgbClr val="CC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ВАРИАНТЫ СОТРУДНИЧЕСТВА:</a:t>
            </a:r>
            <a:endParaRPr lang="ru-RU" sz="3200" dirty="0">
              <a:solidFill>
                <a:srgbClr val="CC0066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938130" y="1744731"/>
            <a:ext cx="9783642" cy="2969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Вступление в члены кооператива: </a:t>
            </a:r>
          </a:p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 Совместная оптовая реализация</a:t>
            </a:r>
          </a:p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 Реализация в СППК ягод на переработку</a:t>
            </a: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СППК по переработке давальческой ягоды</a:t>
            </a: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Вступление в СППК в качестве ассоциированного члена (инвестиции)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57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8" t="1195" r="616" b="23992"/>
          <a:stretch/>
        </p:blipFill>
        <p:spPr>
          <a:xfrm>
            <a:off x="0" y="0"/>
            <a:ext cx="12224084" cy="68660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779" y="-676544"/>
            <a:ext cx="3367709" cy="33677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54" y="228948"/>
            <a:ext cx="3013614" cy="1455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934" y="2878069"/>
            <a:ext cx="2148916" cy="9209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433934" y="3992813"/>
            <a:ext cx="3367709" cy="630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500" dirty="0">
                <a:solidFill>
                  <a:schemeClr val="bg1"/>
                </a:solidFill>
              </a:rPr>
              <a:t>/</a:t>
            </a:r>
            <a:r>
              <a:rPr lang="en-US" sz="3500" dirty="0" err="1" smtClean="0">
                <a:solidFill>
                  <a:schemeClr val="bg1"/>
                </a:solidFill>
              </a:rPr>
              <a:t>yagoda</a:t>
            </a:r>
            <a:r>
              <a:rPr lang="ru-RU" sz="3500" dirty="0">
                <a:solidFill>
                  <a:schemeClr val="bg1"/>
                </a:solidFill>
              </a:rPr>
              <a:t>_</a:t>
            </a:r>
            <a:r>
              <a:rPr lang="en-US" sz="3500" dirty="0" smtClean="0">
                <a:solidFill>
                  <a:schemeClr val="bg1"/>
                </a:solidFill>
              </a:rPr>
              <a:t>71</a:t>
            </a:r>
            <a:endParaRPr lang="ru-RU" sz="35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55644" y="5575635"/>
            <a:ext cx="4350077" cy="630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chemeClr val="bg1"/>
                </a:solidFill>
              </a:rPr>
              <a:t>www.yagoda71.ru</a:t>
            </a:r>
            <a:endParaRPr lang="ru-RU" sz="35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75060" y="4886549"/>
            <a:ext cx="372290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#</a:t>
            </a:r>
            <a:r>
              <a:rPr lang="ru-RU" sz="2200" dirty="0" err="1" smtClean="0">
                <a:solidFill>
                  <a:schemeClr val="bg1"/>
                </a:solidFill>
              </a:rPr>
              <a:t>тульскаяягодная</a:t>
            </a:r>
            <a:r>
              <a:rPr lang="ru-RU" sz="2200" dirty="0" err="1" smtClean="0">
                <a:solidFill>
                  <a:schemeClr val="bg1"/>
                </a:solidFill>
              </a:rPr>
              <a:t>компания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94877" y="1904564"/>
            <a:ext cx="10921534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000" dirty="0" smtClean="0">
                <a:solidFill>
                  <a:schemeClr val="bg1"/>
                </a:solidFill>
              </a:rPr>
              <a:t>ПО ВОПРОСАМ СОТРУДНИЧЕСТВА:</a:t>
            </a:r>
            <a:endParaRPr lang="ru-RU" sz="30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29512" y="4966946"/>
            <a:ext cx="4350077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+ 7</a:t>
            </a:r>
            <a:r>
              <a:rPr lang="ru-RU" sz="4000" dirty="0" smtClean="0">
                <a:solidFill>
                  <a:schemeClr val="bg1"/>
                </a:solidFill>
              </a:rPr>
              <a:t> 961 148 02 44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55635" y="5575635"/>
            <a:ext cx="4350077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+ 7</a:t>
            </a:r>
            <a:r>
              <a:rPr lang="ru-RU" sz="4000" dirty="0" smtClean="0">
                <a:solidFill>
                  <a:schemeClr val="bg1"/>
                </a:solidFill>
              </a:rPr>
              <a:t> 961 148 02 45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55635" y="4038171"/>
            <a:ext cx="4867616" cy="630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chemeClr val="bg1"/>
                </a:solidFill>
              </a:rPr>
              <a:t>E-mail</a:t>
            </a:r>
            <a:r>
              <a:rPr lang="ru-RU" sz="3500" dirty="0" smtClean="0">
                <a:solidFill>
                  <a:schemeClr val="bg1"/>
                </a:solidFill>
              </a:rPr>
              <a:t>: </a:t>
            </a:r>
            <a:r>
              <a:rPr lang="en-US" sz="3500" dirty="0" smtClean="0">
                <a:solidFill>
                  <a:schemeClr val="bg1"/>
                </a:solidFill>
              </a:rPr>
              <a:t>info@yagoda71.ru</a:t>
            </a:r>
            <a:endParaRPr lang="ru-RU" sz="3500" dirty="0">
              <a:solidFill>
                <a:schemeClr val="bg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4" t="58393" r="45048" b="14990"/>
          <a:stretch/>
        </p:blipFill>
        <p:spPr>
          <a:xfrm>
            <a:off x="385719" y="3898569"/>
            <a:ext cx="2231951" cy="237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4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00C5D0-6010-D84A-80C2-37982FD99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589" y="333041"/>
            <a:ext cx="9233210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ягодное хозяйство малое</a:t>
            </a:r>
            <a:r>
              <a:rPr lang="en-US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b="1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2FF56E-3263-B844-BE3B-9FF465FF9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0589" y="2216073"/>
            <a:ext cx="9233210" cy="4140277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Недостаток ресурсов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Дополнительный (не основной) бизнес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производства не предусматривает увеличение масштабов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884E87-0B3D-1C40-985A-25418DB7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330955-3C06-1E4C-A903-0F33AD66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8377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00C5D0-6010-D84A-80C2-37982FD99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032" y="172620"/>
            <a:ext cx="10732168" cy="1325563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Сложности в работе малых ягодных хозяйств:</a:t>
            </a:r>
            <a:endParaRPr lang="ru-RU" sz="40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2FF56E-3263-B844-BE3B-9FF465FF9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5726" y="1498183"/>
            <a:ext cx="8181474" cy="4405312"/>
          </a:xfrm>
        </p:spPr>
        <p:txBody>
          <a:bodyPr>
            <a:normAutofit fontScale="55000" lnSpcReduction="20000"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высокая себестоимость выращивания</a:t>
            </a:r>
          </a:p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риски от колебания рыночных цен на ягоду</a:t>
            </a:r>
          </a:p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Требуется решение по использованию некондиционной ягоды</a:t>
            </a:r>
          </a:p>
          <a:p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Возрастающая конкуренция в рознице</a:t>
            </a:r>
          </a:p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Слабое влияние на розничные цены в регионе</a:t>
            </a:r>
          </a:p>
          <a:p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Нестабильный объем сбыта – сложности оптовых продаж</a:t>
            </a:r>
          </a:p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Сложности удержания оптовой цены</a:t>
            </a:r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884E87-0B3D-1C40-985A-25418DB7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330955-3C06-1E4C-A903-0F33AD66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3</a:t>
            </a:fld>
            <a:endParaRPr lang="en-RU"/>
          </a:p>
        </p:txBody>
      </p:sp>
      <p:sp>
        <p:nvSpPr>
          <p:cNvPr id="7" name="AutoShape 4" descr="data:image/png;base64,iVBORw0KGgoAAAANSUhEUgAAAoMAAAOlCAYAAAAW7O0RAAAAAXNSR0IArs4c6QAAIABJREFUeF7sfQWYXdX1/Xo2PhM3AvEAcSFGlBBcihV36a9ACYUif1yKFQpFgpUWKVogLU5LQgieEPcEAsET4uPz5tn9f2ufu9+cuX0zEWZgEu6DfDPz5L5z9z1n3bX3XnufAPyHbwHfAr4FfAv4FvAt4FvAt8Av1gIBnrnjOM4v1gL+ifsW8C3wy7UAkU9QMAU4ASAQABzgvzdPwv5XnY9AIIBgMPjLtY9/5r4FfAvs1BYIEOQUBn0yuFNfa//kfAv4FqjDAuSC/BeEgwQCCKdS5hknAYSyfbv5FvAt4Ftgp7aATwZ36svrn5xvAd8CW2sB0j/G/uIAIikHTiCOeCCOiJMnh3Ad5609nP8+3wK+BXwL7DAW8MngDnOp/IH6FvAt0FgWcJBCwAkiFQCCDAgyU4xqzL79bxh0ybmSIvbTxI1lff+4vgV8C/zcFvDJ4M99Bfzv9y3gW+Bnt0AKDoJOwJBBygaDQCAVxZxrJ2HQH//gawZ/9ivkD8C3gG+BxrSATwYb07r+sX0L+BbYISygKWIOVmpJGB104qj+4mtkde8m5+BHBneIS+kP0reAb4HtsIBPBrfDaP5HfAv4FtjJLKDVxI6DZAAIkQySFgYYJgzJyfqawZ3smvun41vAt0DaAj4Z9CeDbwHfAr4F1AIaFmQBSdDB8sn/Qq+jf21eDQR8QujPFN8CvgV2Sgv4ZHCnvKz+SfkW8C2wzRbQLquSIwbigSQWXXM7Bt1wBQLBAAJ+n8FtNqn/Ad8CvgV2DAv4ZHDHuE7+KH0L+BZobAuw5770XU1KajgB4Mun/okeJx+LQCDo9qKWvqz+w7eAbwHfAjuVBXwyuFNdTv9kfAv4FtgeC0gBicPegiR7CSSdIMLJIFLhSgTZZ5AbkjiOnybeHuP6n/Et4FugyVvAJ4NN/hL5A/Qt4FugsS1gpIKGDAaQgIMwAkkAlZuAghbm681uTf7Dt4BvAd8CO50FfDK4011S/4R8C/gW2C4LpPcnZpo4iEQAmHPjHRh29SUIhsLu3sXbdWT/Q74FfAv4FmjSFvDJYJO+PP7gfAv4FvgpLJDmgQ6QcpIIIoBkMIVPbrwdI65mAUlQikj8h28B3wK+BXZGC/hkcGe8qv45+RbwLbB9FnC3opMWg04CSMXgBLIRCJleg/7Dt4BvAd8CO6MFfDK4M15V/5x8C/gW2CYLMDLIf9yXmOnhMCtKpOF0AghkmVd9zeA22dR/s28B3wI7jgV8MrjjXCt/pL4FfAs0kgXSLQYBSGVxykEimMDih57DgN+cjGA45FcTN5Lt/cP6FvAt8PNbwCeDP/818EfgW8C3wM9tAZcNpgJudNBJIBRMYfGV96PfzReJXlB0hX508Oe+Uv73+xbwLdAIFvDJYCMY1T+kbwHfAjuYBSwyaNpOpxBOJfDDh3PQbtRws/uITwR3sIvqD9e3gG+BrbWATwa31lL++3wL+BbYqS2gqWK2FwyxwbSTQiIYRziVBQRIBnfq0/dPzreAb4FfsAV8MvgLvvj+qfsW8C3gWsCtIibfE80gGSGSWDtjHtruPdiPDPoTxbeAb4Gd2gI+GdypL69/cr4FfAtslQU0LMg3B1JwUg4CwRTmXX8PBl33ByGDvmZwqyzpv8m3gG+BHdACPhncAS+aP2TfAr4FGtoCDpLpPLCDkBMAkkl88tg/MPSs0xEkGQz4BSQNbXX/eL4FfAs0DQv4ZLBpXAd/FL4FfAv8rBaII4mIjIBtZQLC/NhdsBqBQDYcJ2VSxf7Dt4BvAd8CO6EFfDK4E15U/5R8C/gW2FYLJACEjWDQJIQRCwJZiSo4yDI7kPgFJNtqVP/9vgV8C+wgFvDJ4A5yofxh+hbwLdCYFuBuI0HA4U4jKTgIIhlIYPZN92Do/7sIoTDJYMDvM9iYl8A/tm8B3wI/mwV8Mvizmd7/Yt8CvgWajgUcpBCQ4F8SCQSdEILJOObcci8GXXWxaAYR9Mlg07le/kh8C/gWaEgL+GSwIa3pH8u3gG+BHdQCKaQQhKgCUw5SqQACYSBQugkobCFpYweOHxncQa+uP2zfAr4F6reATwb9GeJbwLeAb4F0n8EUkKJwMIwU+0w7CQSoJaSO0N+BxJ8nvgV8C+ykFvDJ4E56Yf3T8i3gW2BbLJCEgxAC0m/QMEMnkMCnz7+E3Y85CkFXM7gtR/Tf61vAt4BvgR3FAj4Z3FGulD9O3wK+BRrRAgnACRseyFyx8MEqLL3hbvS++nIEQyEEgn45cSNeAP/QvgV8C/yMFvDJ4M9ofP+rfQv4FmgqFqiJDFI9GAhwx5EElj/1AnqfeLypJA75fQabytXyx+FbwLdAw1rAJ4MNa0//aL4FtskCjmOKEviTD/7uP34GCzhASvpMs6Y4hVQqLC0Hw04cCIbl+vhNp3+G6+J/pW8B3wI/iQV8MviTmNn/Et8CdVvAJ4JNY3aQ/LFmGE5SUsYpB4iu/g75HTuaAfpp4qZxofxR+BbwLdDgFvDJYIOb1D+gb4Fts0AymZSIoOx/60YKt+0I/rt/vAVq0sT8LegEEEhVY9at92DIVZeYqKDfdPrHm9k/gm8B3wJN0gI7HBm002rbklKr63N13Xy35aa8Le9tkrMgw6Aawi5bOtftvZZbOm76dYZ20mlXk4Y1e4o5SHlIl6Zq9adG66TZsPuwI3he+5gNzDI/9HPy7e549LmTTjwRn6/8HM+/8Dz2m7AflixdgpzcXHmfaYHM4Tosbq35rLtdmpyJ5zzkb34uwA4p1L5tuVHyzjh/t3qOpC9uzQWUa8n2Mk4cc+5+DIN+fw5CYTYdbLwUfia5AJ/T5+15kwn3mso13NZxbOv7t/m6bscHMo1pW8dZV7Tffp7r08aX7RhqvR+xcUffaONcpg8b/FCcFPAxc1CxyI+ON/RlajLHa5JkUBeJfTOra2Lblsx00zX30tq6rPqs771Z2zfw+j5X13dsC2FtjFnhtUldNspEeOzntuZmlInseO3nvY5bAqcfZROSQe0Pl+aCASFXsuGYG4mzgVLni/c5fd4G8/qurZfoZrI75/fbU6ciWlmFCfvth3/84x/4v3N/K+OSY2cAYX6GD72J6Bqx57mAufbN8xCYutYRo5Mh7r/7C36YTeiAOAKIcL6kUkgFkwhKn8HGbTptX5e6iESmtbQtxHBbCU1da6G+42zPd2zPlMvoBGWY67Z96rOr9z7i/VwmXa/3eJmO71339nq1v7Mx7hPe77K/w3tvreV0iBNtnFAEtLTeBRXLOd6e6+Z/pulaoMmRQV08iUQCZWVlKC8vR0VFBSorK9P/qqqqUF1dLa/zef7Omxl/xmIxxONx8PPeGzoXAxeB3lD5k+/jd/Kf/Zr9t75uA5DejL2gwWNwDHos+7MK5vqcDbaZbtJ1gYUd7fGCCMeVJhMuabDfz9d409f36ZgikUiaZPD9fI/+C4fDtSJM2dnZ6SgVX9Pj8SePw9fz8/ORm5srv/Mn/+Xk5Mjz/FdUVIS8vDyxuz3eBl0qSgCdlItrbmTHnQf8biVAmqq1CbB3XHrdtjada98cOB9qAa46KRK8lLAfkqlkmuSJXVhYknI99ZBJIXtJppeAm8+ZaKZD4phhCzXvTWtrI4gNem2a2MHMVCHRZhWx6TsdlqKSOIIBro3Gazqt11RxiXOxpKQExDnin2IfcZAYZz9PrNF/ioH86cUTO+LN1+Vs3Tmp7+ff+prin3ddKJYo7ujfxFG+V4/hxT97XXl/rwv7MmGbFxO971Hs0nXB9W2PVfGPz+n61p/EMvs5GwO9uGm/j5/Tf8Q74hr/ZWVlCeYR+woKCuR3Pt+yZUv5SZvZ42voJcHrwXHyWijO2Riic4Cvc/x6PxL8UKwR8ucgmXCdRT8y2NCXqckcr8mRQU7Mhx56CDNmzMDatWuxefNmIYMkeAo0SmRsssLfufhIRviTi42Lr7CwEM2aNZPFyH9cmEpedPLbxE9BjT/tf1xYBF3vc/o3x6dkNBqNynj1n4Ktfo9NPr1j2NLMUGCzyahN7mxg4u8EJ7WJbR8+p//0ebWnDXx6bHvsPGfekHhdeLMqLS2Vn/zH53n+tq1swsnxkAi2bt0a3bt3x+WXX4527dqlwWhL579NrzvAoIEDUVhYIKD4w5ofsOLTT4UgLVy4EP/973/x//7f/5MbJ+fa2LFjsXjxYrHL999/jwMPPFDGqo/i4mIsWLBA5tXWPKoqKtC3bz+8Pe1tdO7cWcZw/AknYNeOu+Kuv9yF7779FmPHjJXjMQ3McXBMnTt1woTx++L7NauFDNLeV151JX7zf/+HZCKBvfbaCw8//FeM2HuEDOOvDz2MBx54AAsWLZRjhIIhvPzSS7joootw55134tfHHZse7jdff40DDjjAkPBQSK7Tk/94EqNGjao7z701J7uDv0dooKbjUwHZfQROAjNufhAjrjjfTRM33knq+nrwwQcxc+ZMmY+6rniNbILHeaROmL3euY7V+eKc4twl/qnjRexTwmPjjk3iFP+IXXyef6tzrc/xeX2Nr3N8uub5O3HQfq+SThv36sLA+ixsY55NSm3Spg6pjXk27vH8+bf+U/vxc7Zjq+RIv0evD8+L58hAhAYriHv8nXio5692VGdXx8NrQbzr2rWrrM8uXbrUImsNOcP69euHli1ayrpevXo1Vq5cKYefN3ce3pn+Di695FIheosWL8YRvzoCX371pZDAl196Gddfd53cK/nZUCiMTZs2YfmyZYDfXqkhL1GTOlaTI4Pr1q3Dddddh6+++komIEFGvVUCHf/ZXo4SDfUIuYi58NQLIwEkGeQiZESKz3sBUUmmgpyCnwKh/q0Ex35dwZA/CYJKCOsCRPWYFSBtoNTIwNZECRWkbA/VS5Jtwke7KSjSBjYg6vP2+5UQ2kRTowt6zoxYKCHUCIZGZvUGZt8c1ENVkt6hQwcMHjwYV1xxReO0VHGAfn36YPGSxRJ5O+zQw/D666+nyeCUKVNw2WWXCRifeuqpQmZfeOEFmWNff/01nn32WVx55ZXpKMs+++yDqVOniu3sB69XdbQaS5YsxpChQ7Fh3Tq5ObRv3wF9+/bB229PQ9du3QR4jz/ueHTq1Al/vvNOfP/ddxgzZgxWffllWuMn8xnAfhMm4KSTT8ZZZ5+N+fPn49hjjsE777yD3XbrhEGDBuFvj/4dQ4cOFS3PI399GJMm3Y/FS5eYsToOjjryKJG4kdyu/OILsS/nd8/uPXDaaafhhuuvly/q0b0Hnnr6Kew90ieDTASbamKaMCkp4rk3PYghV/4eQUZmG7H1D68brxVJ/TfffCPYpxjCa6dkQiP4SuY0wqVkRtc1nWFiH3FPsU/JIN9rkzEldjbBs7FPnVrb8bV/t6OTioH6uh119EYivc6xjinTHdKOANrYZxNExXW9B3gJodpGsVAdZcU9/Zw3IqjfwfEp9ml0VjNX6gR77w1KkmkHdc55PYh9xJPzzjtvq3S928IadJwD+vXH0qVLEAiGMHTIEMyeM0cOs2D+PLzzznT84Q9/EEyaOPFCLFq0EO+9956khV/6979RVlaK004/I/21vfbcA8tXfPqLdhi35RrsiO9tcmRw2bJluOuuuwQQN27cmE65ckHqIrYXp53yUkDUVKWG523vmESEryugKDnLRATrA0T1/Pg5BUslQgoA6h0r2bQjkHYaxU5bK8h7yYad6tDX9DlNNXgJnPcGYYOh2igTEbSjDUowlXTyHDQdxfPUFD5/EhC90VObJGvaQol6x44d0bdvX9x0002NsnacZEqiaPPmz5Pjp8lgwEQGp06dgksvu0yib4cffpikkl96+SUhe5x/JIMkqprGGzduXC0yaJP2i35/Ebp364bf/e53OOqoI/Hb356LfffdF71798a7705H5y5dM5LBcePG4tPPPpPIE4taGPmLhMPYb98JOOGkE3HOb34jYz9w/wMkwvn8P5/H4L0G45FHHxWADyKAv//977j33nuFDPIYTC/v3qMn3njjDYlurlr1hYD8t999i3FjxmLFiuXuGgiiW7duePrppzFy5MhfdOsUV10qSWImUUMOkEQ1qlZ9h4Ku3UzxSCMWkPAav/vuu3jyySfx3Xffpcmgajnt6L3OOy/22ZF+G/tIClW2YTvCtmPqzXjYmQ3b4fUSRsVIJYR2VkAx1cY9xY9MznAm7PMCg1ciY6d79dzs+0Cm7IhGUBUPbTKYxr5IWCrIGWWX7wwayYaeb9TNjBD3NH2v5N2OrqozzPMlhvK7lAwOHDgQ1157bYMWkShW0Rk96YQT8Nrrb4hcZPiwYZg1Z7a4miSD06a9I2SQDv1ll14qUcOp06aZyODLL0lU2ieDjXJbarIHbXJkcO7cuZg0aZJEZpiW4wLThaSLOJP+wY4MckGTcPCfpoc1VaJkUHVfvDJ22kPJnZfk2ekS/d0mkEqQ7Mig7XF7I4KamlFv2PaKtyYyqBFROzLqJYN1eci2Z2yTQX2//dMmmhoZ5LnwPG0dp5cMalpf0yqq6+QxVFOoZPDmm29utMjgXoMHYc6cuQLmNhlctHAhGBkkGfzLXXfh+OOPx5lnnok33nwDEQ8Z1NXrJYN685o1axZOPukkLFu6DK+88gr+8pe7MOPjGaiKRtG7Vy9Mf/dddOmamQyOGTMan69aZbQ9rHJOphAOhnDAhAk49oTjcfY554htDthvf9EaPffcsxiy1xA88PBDGDFihOyl++ijj+Kee+5Jk8HK8nKMGzsOXEuMvL722mvouOuu2LBxA4YPHYb58+eZ9HcgiJ49euDxxx/H6DFjfK/frbpJMjXmskMnkEKA+xQzatjI4vm3334bzzzzTC3sU12ZrlmuTTuqp2RIiYZGwzKRQc2K1BUZ9EpjbP21N+Jly2lUImNLZbxpYtv5zYR9XEvqFHsdYRvrbLzT39VR9eqcbXLszYTY9lQMtCOD4UhEosEG/9hWyBRUJBJJxKurJWOlmRFiH//2ZoNoIzsyyGvF79JUMdfm9ddf3+CRQdplw4YNuPH6G3DffffJvB02dAhmzZ4tUe8FC+YLGbzk0ksw5a0paNWqJS677HJxdENhSkxeRmlpiU8Gmyxta5yBNTkyyIgNb2wkg5oqUTKYKU2snhDNkykySI9YI4NaxECQUDKoXqsAYSqJRDyBlBXts/Uy3vSx7SXbpEe95LoA0UsMFQi9Hr99yb1CaRsUbf2M3hQ0vUvwsXUySoZtQmiTRtrGjgwqwHq1Mypkt8XtGhlUO/E89QahZND2jtu3b4/+/fvjlltuafjZ7QDffvM1Lpx4IV565RU3MngoXn/jDfl94cIFos+77PLLccghh+DVV1/FhAkTwBsybZMpMrjPWBMZjGRnScqQBR+hQBB9e/cR/Q81fYwOPvHE4xgzdqxUCffp0wcvv/KKpIt5RzniiCOwxx57pNPEjNR12KUDEk4Kbdu3w0v/fkkie/uN3xfHHXccTj/jdMyZOw+nnnYqZs6YiTatW2HQwEESjZACE7fwKTc/H4uWLpZxPfPkUwLo//rXvzBhwr4yhvvumySRyX79+qNHj+649dbbxFniOT/11FMYNZpp4sZrndLwF7ihj2iKR8Q5FP0gEA/EUDrtfbQaOx6BsFtp3YgmmjZtmlwLzj1qpUkkMmGfFyc0em+vc2KdYl9hURFy83KRk52DLBf7FHN4fJvY2enfTNhnawm9qWJ1hJVEqrNs450X+zI5wXU5w95UMc9Bs0TqtOo9QDHMzoDY+mlbNmPLY2oigxGErGI7dfwS1I5nIIOaHrcxX+8DXkeY9yNiH+UeN9xwQ4NHBjlWagTpJF5zzTVSUDZs6FDMmj1L1vi8efMwfdo0iQwOGTJUnMZxY8fivQ8+kPnPNDEjg6efWZMmJmZ96qeJGxp0mtTxmiQZvPvuu4UMEhBJMFSEy5uXVzNIcFGiUh8Z5ALUohIVCtvpi0QygUQyJWk6Lxn0pkzsyKAXPG0hdV1k0C4o8epmFHS2NEtsAujV0NgCc5sMerUyWu3mjSDaomq7qETHpFFQXhstJFHv2I4m8NpomkTTxxwbv1cBccCAAY1EBh28+cab+OKLLzDxwgv/hwzOXzBfNDIHHXQQPvnkE5x++ulSQEKyVx8ZZCuYsEsGJSXrAAP798e5556L884/H127dsFf//qIFGnQTqeccgpWrVqFE084AR/PmIFFixbh8MMPr9EMjh4t0UiHFdyRCHr27CGp3/32GY+vv/kGEqEIh0TbeMYZZ8BJJjGg/wApstpryBDhb48++hgeevghLF6yRMhg/759ceEFE4WcMoXMljXvv/++REejVVEMHjQIRc2aCRnkOnv66acwatToX3iaOImAEzL9HKWSMgAnmMDSG+9F7ysuRCjCPoMiGtzS0tzu120yqHpp1dlmigzqF2lkTEmNFpEoGSwoLBQymJuTK2RQSZWmam19nxfPMmGfN4K4tY5wJv2gnRnZGuzzymVszbSdHbILSby4p3/XlSamHb26QR0bz4FYptinWmmbDNI+9WEfI4ONSQZpB65rZikmTpwoumKjGZydJoPvvjMdBx54AGbO/ESyD2PHjMH7Phnc7rW7M3ywyZFBVmvakUH1jrk464sMarrEC4gkgCQedZFBOzIYZ5UcWyS4lcQ2EHpF1PUBoqYLvGRQ0yPeopFtBcT6ooJ2lEArrDVioIU1mm5Xr9kWp2tk0Paw1eumjdWzV0D0RgZtO9mASJvQZkoGFRAbkwzee8+9Qry6MUUbDOKwQ2sig0wTkwS+9dZbePLJfyAnJ1cE3az8zaojMsjUK8kgI4MaWeH5LGSBx7HHicc97e23hdzO/OQT4Q2MNL89bZo8f+555+Kqq66WymItIBk9ehS+ZAGJZ/eRCePH4+ijj5HUdW5+Xs33gRXSg/DXv/3NaAZDQfztr49g0v33Y9HiRfI+6gCbFRVJFSDHt3nzJixcuAh5+fmS4tpjzz0wdcpUdO/ZE127dMYzTz+DkaNH/6LTxNJjkAQw4CDA7ejYWzCRwrzHn8GAM09EiFWU3jRxfZ3Gt+PuwKg09ZuaFfFinzp23shZfWSQMpkfExm0MdCW0GQijXYBXSbs82qmt0ciY2Of/q6Yx7/trIY6uYp3Ghmsiwza2KfZIx7DjkjaemlNE/OnrRPXSKsdGcyEfYwM3njjjQ0eGeR4qRcmUaX8hdrpYcOG1SKDH3/4Id56awpeY0Ed4JPB7VivO9tHmiwZ1GpiWzOYKTKoaWIlgwoAdr+n+sigXUASZ3RwC2niTNoZBUZviwXb49YiEls7Y4Oh6mXqShXb6XDbO/amiG0yaKdK7HQJU0iZKu28KWKNoGrKWb1j1QzauhkCIr3lTGRQ9TRaQKK6GXrHjUUGaa/L/nAJrr3uOjRr3vx/IoOLFi4Ai5X+/e+X8MILz4t+btzYMZg69W1k5Zg08XPPPZduPUM7kwyy6ESqiV1iLGkqB7j6qqsQjoQl7UNieOKJJ+CYY35d08FfUrrA8ccfh86dasggo5FfrFolRCx9jR1gwr7jcdKJJ+HMc86upSmKx2JCAkkGCfAcF1vL3H//JCxeshTr163D8BHDsWrVl6Y3HoAuXboK4R07dhyuuupKLFywUNLl/CyJ8tPPPI2999670TVxTRk8SQbNLgui3DSNpmWz4hgA04OzVlTQ3tCmgU6MZFDTxIwM2lkRdYS5Jr0RtLrIYNoRLiqUXW00MqgSGRv7vBpAex17o4PeIhJvNbGdJlbc21pHeEvRwUwFJHYRid0ixqsZVBvazrC3gM7GTM2wKN5q8YvifCYyqF0UNIJot5pRvTTvR6wmbgwySPvxuw899FA88cQT0saG8zqdJkZACur++8abWL1mNe5/4EHBCba4qi8yuOeee2LF8hW/aIexgZZ5kz1MkyaDqpvRijouZhJCbwEJrWuTILuaOJ0qcSvq7NYySsbSBSR1aAa3lCpRglgXGVRdjk0EM0UHdZbYOhp9zqsZzASKagNNcSiwKeCpR+zVDdo9txRAvdpDbzWxnSrRimJbM6g2VTC0I4Mch0YGqRm89dZbG2SB2IR586ZNOPWUUzF58mSJ6vC1o446WvQwjPyxlcIVV1yJhx9+GJ06d2aHZokMTiEZzM6S6IxNBjnA8ePHY+qUKZK6te3P10jSPv/iCxA0OW953gRi74OeOiODd9xxh/QyHDt6jBRMMcJHoTcrDNu1bYsJ++6Lk046GWf/xhSQpB2HlCO9E//22KNuaxngkYf/Ksdga5sLL7wQM2bOlDYSag8Wmuy3335goQ6jhoxcnnDCCXJc9jlj0QKriTPpUhvkwuwAB5ECEYkMpsD/HIQlCp5VVgYUur0mvQ13GzgyyDQxU/raWsYbGeS6tdehOo667uvKitSkiXMQCRu9NB+KR/VpBreEfXY1sV08p8e0dYP8XcmKNyroxTx7LXunTyZn2C50swmdVhMrEVQn2NYMZiog8UYGdQ3ahYL2ZgiZIoO0nf28pq61mrixyCC/k50Mpk+fbnyYlCOaYKaE2bVgztw5IiOhPKRb9x7yHjrC773/vuiapbVMeRlOO/30dFstagY/+/QznwzuAFi2vUNs0mQwk25GyWB9IuotkUElS14yaKeJ6/KMvZFBTZ0Q/DRNkilNbHvGW0oT1+cd1yWiVu/YJoQa6bOjgEqo64sMqmZGQVWPaaeJeY4aGVQP2QuI9aWJ2fuRZInkp6ELSPi9LIxo16atREBJ1NhgmdfghzVr8N4H7+PTTz/FFVdeickvvug6FwH87nfnS4sWkj02/WW1MfsP6lw7//zzpTqPx/Q+VLuqGi/7ZqbzjHZkKwmeN1vQrF+/XvqMhUMhqSKmpu/ii/8gUboLL5yIAw48EIcddlg6EiT2T6Zw5hln4NLLL5O2PHy89vIreHHyZGlLwubUu+62mxxf5wpTRtQPUXNICcbzzz9f8rlSAAAgAElEQVSfHv6xxx4rfT3ZoPaXTAYlDJgKwpHCUdLBIBJOHPNvnoQhl19gmk43csPdTGSQc1YJjZJBLz7YZNDupODVDNoFJP/jCLs7iGyNZtAuIlGctFOidnupTGRQ8c/GQW/q2/u31ynWuZpJM6ikK1Oa2Ntr0JbIqKzGji56syIa8SP+aVsZ3QVLHV47TWz3XbQlMo0VGaRN2U6qRYsW6aBJOBBEaVkpdt99D9x+xx34bOVnmHTvfXjgwQdFH09H9PzzzseDDz0kFdPUF/PcDjz4oHSh5cknn4xnn3nWJ4Pby7R2gM/tUGRQCx40MmiD4tZEBjMVkGjoX0hdknpBoxv0esQKcHaFnQKdDYh2iwEF1i1FBuvTDCooZooMitfHHljuP7WBpjfsFjG2XiZT02nVI2l0oT5A9KaJt4cMamSwIcmgTbr2m7Afprz1lpBAJ5U07SEAjBg+HDNnzQILhuw2HXyNduO5aeRE55dGpu0InTcyqBEPO2rN92hq3Hsz08hM+jiSdnTMFnJsfRww49Hv5rlxPrEHoSCyW8cg4w1w3ElJY3rHbp+PfR76vPfnDoBZjTJEt7ugSRRLYVAASUQx90+TMPSyixEQuzfOlnTqODBNTEJvRwZtMsg1bEcG1RD1kUGjGaydJrbTnrz+tr7PW0GcSTNoy1/0dbuS2CZFin2Ks1sbGdRzyxQhrC8yaGdF7DSxnSJW7bTtENvRRCWFtGsmMqjnapNBb29ZmzRqcEBJKh3hxiKDtBszHGxQr5jGorOS4hLccOONuPueuwUnDHyY/c9F/sCfukWm9NSskUWkcVVb7DTKCvQP+nNboEmSQa0m1tYyehOrjwwSIDJVE3sLSJQUKaiqpkW8uRSJYE0TaV3QNkB6myp7I4Pe6lmtLNOfXq/Y1gpKBaO7KL3evz1RzDo1TXC1F65XN2Pbor7IoJ0uscmjXVGsImo7VaIp8UypEls3Q9vV5x1ra5mGiErpjUP0gpdeijvvvMs1W00+7+yzzpTqW25J5z98C6QtoFOE+1hzXSVNylh2JBFybpyuWo+fOE1sd1Kw8cHrCBMnvX0G8/LzkJ1ldiHS89A0sTjBUjzH1lpmX3fbwdW/7aI5xUSb9OharysymCkjUhv/0pzkfyamXAfL/DYhtJ1gPu9tlaWZIrtwxP5dSaN+znaEGbWnfCNTmtjWDHpby6jNNIPCv5Vkap9BNsRvjAISZhvYbcCerxzHQw8+hIkXTvxxe8Fbc77W9G/gteAj009vgSZPBm3dzI8hg9qFv14y6O65mSlFrGlgTQHYYKi/29V02lvK1uOQpGQigzWRQYN2daVIahFC6+ZECZBNBtWj1TSx3XDV9pDtTvx2StnbZ7CxyWBjaAbVVhr5qk+D9NMvO/8bm5wFuAWd21YmyQgr1ypSCEkVCWUBjRMVtO2wJc3gtpLBdJ9Bt62WYp9Go8URZp9BlwwKVsVriKBNCm15jBf7bBJoF0yktdhuqxXFubpkMkK6tTDnfyaI7hFTkw2R2JYbDVfnvr7IoHfnEW+vwa0hg7SJnmNdZNC+R/wcZFAxz+u8eLMeP2YN2pfJd6t/jCWbzmebHBlk02lGBu29iVWHtSUyqEUPtmZQI4OZyCAvQ10iajs94o0M2tV06hkrWfS2E/BGBjMRwm0lg7L4ND3MX10yaAOjrZvxdt/f0t7EXjKoqRJvZJAFIwqI2neLttrayKBWEzckGdQbhL3EfELYdACnSY9ECaHbeDqFGD75y2MYecHZCDJN/BP0GfQWkHjTxLYMQW1ZV2TQWzxnk0F1OpUMpgs+LDJoF8bZWsL60sSaQs0kkbF1ioq9tSUyhgxmdtzqJ4OKfYpVGu2zU8U27nnby2TKisj9hK1lrMhgXWTQmyZWIq2yIW9kkNjHHUgaOjL4U6yvTHzdJ4Q/heUb9zt2WDJopwSVANi98XQ7ukzVxDa50TSx7cV6PeJMoGgDoqZF7FSB3XzZFlHXJZ42oFg7Tex2BnFngBuH96RKjJfv1PKQNTJoVxPbXvHWkkE7XaJgq9o1u72C9hr0tpbRFPqW0sQNRQb1Bscx0ga23tKOtm5vSrrOoIVR39RxE9u2BexHMLfNXg337pSEBlOMNCW5+wi3BUxi8R8fQr8rf2fa7rCLkCdV3JA3wS0VkKiu15s92BIZZCsTe/clO00sZNCVxyTd1lpMFdvZEc1y1FU8l6m1jI2PWjynjjD/5hi8BSQmKliDgapsk2vMfRddQMykGbRTxXUVkNj9Br0OshbN2e21VHtt63BtMqiaQeJefdXEqqG008SNTQYzRQEVAzW4sj1rZ0sY6D2mj2fbY+Wf5zNNlgyytcfGjRtlkenNfUuRQVsnp7oZkkERUXt2ILHJQtor3kKauD69oK2NUyKogGqLqG0yqHqZGt3MljWDNhAqCd5aMqhguK1kUMmlArhGQzUaaBeQ2BFVFafbm9fzWNpahiLqRtuOro50uwKhghT/ttNmWkRiP6e/ez/jXbIaOdWoh30T0Ru4Hsv+2z6OVyJgE1ctRtHroN/nJb7eSKhNin8emNkRvpXNZUhFjEqQDacDwSS+/2QOOg4dZkT2osdQSmLOqbHJoDcrUl8Bia2VY0ZEsY8aNSWDfI/OSztNbNYq08S1NYPeQjq7ktiOFtptZRQn7QyKHQHk8/bfNfhXmwzWnjWGDGYigrqm1Mnn+XkL4hTz7BYzdlGdt4AkU49VmRZWmthuqZVpb2LayttaRnus7rLLLo2yHV1dK80bPKlvRdrOtGJMGnOkr6q5DrWwyi1KsUmoTQS9v3tJov09tlNfV8pbx7gjIMuOMsYmRwbtHUhIBu2m014y6I322BExLnR7f04SQv7z9hnUBa7RO41mbamqzium1vSod1siPl8fGaydJqmJZnm9f51QNjlQENwWMqg2zNRiwb6Z2Nob7eGlY6KNvK1ltL2C3jzsSmubDNreMckgm06z/11DP7xRQU232Xal/WyCpWOwyZQSbp6X3GwCvEbUkZEfmApl/i2RowwElN/BucKf/Pz/RCglHFKbUsjxKVELmepmrwPgJZLe8ep56Nzi30oiGtrOO9PxZHdiB0gGgBDTlckYksEUQqmItP0xeozGO2NGBr3VxHptdd16yaDeVDlH7JSoYh8xj2SQxFBTozqn69IMZsqM2HhokzwlR/W1llGpjM7HurIjbh6+Ds30lsmgXf27LWTQ7jNoF84pBur64fgV37StlkplVEeoZFnvI/U5wo2xN/GWSF6aRHnEmTWOrinUqSuzkr7/uN0P7M4GdiaLUWZpx2Q1Z7cJYCbMsgme4p7OGTszpfO38VbiL/PITY4MUjOYaTs69fa8Imr1MvXyKSDYkUGW8hMQNV2iqQCdaDYRtKuDM1XU6WLPJKK2Gyzb4NmQZNBeCDVRJtMORQlHXWliJYDeyKDeJLzesaZJFADUNvZ5Egy9OiE70mpHTJV4eSODjUIGU9xRArj55pukerioqBBVVVFp6jt8xAhccuklePXVV/Huu+9it912kxvQ7rvvLuRr6dKlcmPleT/yyCO47bbb0Lx5c5SXleHCiRfi9xddZPpzBYPStFm3KuON97///a+0jaAN2MvwiCOOEAeEUQT28nvppZfSQPuf//wHF/zudwKYPBajOdxfmI9DDz4Yhxx2KM7/3e+EsI4ZM0aaVLPtCMfK9hFMNbFnIMfMyvshQ4ZgxYoVZocUQPZBPuaYY0Sb9MILL6Qj7L9MqNvCWevNLSDtp001CRxUL/kSOX26pNPDtjPmhhIbzJxKBr/99lu5nlxbXjLo1QwqsVLComuYc0kzIsQ/1UxrxEsdCruAJJ5IwLG6KdjttOoigzZG2rhgE0YhnVY0sD4yuKUCEm9k0HZ0vGRQHU9tJeN1gDUymIkMagSVx+TY+bCxTJ1hWwJjFwvaZFBtpOOxW8tcf/31Dbod3ZYmI23PhvdsVK8P2oG7MQ0cMAAj9t4bDz9iXuvatSuWL18ueDJnzhycc845mD9/Poo3bcbwYcPgpBzZNz0YDOCzzz8XHOu0226CnUr8XnvtVfTu00ci671795bt8a655hrBVlZTFxcXp7+DfVCJncRbvs6q6M8++0za5Ki0gGPiP+K2/2hYCzQ9Mrh4Ee75y9347ptvsHGjC4hs9wAgPzdPtgpTr0UiVLFqVFZFkYrFZcJIvzVxbQLSPDgnNwfNCgrRvFkztGrTBq3btEGLli2Qm5ODcMhs7WRr+myvOJaIS3WdFxRlcTsJ04IhEUcqkUSsulrAIhqtRiKWQCxaLcdN8BhJgmECiVQqnR7holRQtCM49u+1L7WJPMnDVJDU9Bhki9xgsNY/9WqzI1nIyoogEsmSRapEUBrYZkWQk50tImlt5m1rZ3ij4Plxj8vS0lJUllegsrIK1VHapFoqEcWDc4dFUhQKmwgFv5+vyQ2iKooYC0uScRkjoxbNCs1m7f379sNNN99Ue6uvBpjjBKqXX3pJWsx89PHHaNu+HVYsX46eu++OUDCIs848C/Pnz8PIkaPw4AMPSG85dtlPOSnMnjUbLVu1xPx58/HrX/9aCF73nj3w+cqVOPyww4VYMaLJnoA9evYEo9k8X4IXCRiBk+fO3UiuvPJKnHXO2YhWV2Pk8OE45ZRT8IdLLxWbPfHY47jz7r9g7rx5ePlf/5bm24uXGjL4q0MPwwEHHyTNo5ctWYrjf30sorFqfL5qleyfO2HsPmi/yy54+tlnZB4Ub9qEvQbvhaXLlyM3L1e+/6EHHsCqz7/AO9OnY96CBexiiCACMkZpMh0M4KMPP5LdCWp5+A1g/x3uEAzGuksshYS7yBJYcMv9GHz57yVFLNHfRooMct3zBvcEdyD5/jts3rhRirM4L/m9uVnZyHHXsESokgmZDxJ5SjC1m5Q9aPkIue1VNFXMBsRtiH2tW0szYs2OyMZ71AxKta+DJI/jFpDIz0Qc1ZI2jiMe42smhSx4yefkexOojsXSFbbye3XMtKlx32uTQS8RVFLqxcD65o8ttRAHmNjHqG0wINF0IxeKICsSRnY4C1lh4l42wlkRZGfnpCOkkayI7EakUUT+VKkRSWl1dUyuQVlpKUrLylBRZfYgTsaqpXdp0s0QCCENhRCKhOUayVaVdCTcewLxL8XsQDAk31/U3DTc32vQYFx37XUiTAiEQg2+ZMpLy4Rs7brrrtiwYb3YhE7tHXfcjg8//licYTuDwj3Wzzz9DMycM1swnLsVLVu6VLYx7NOnN37zm//DRX+4WBryc+ckOrtMGTu0u/QqBLp27ozX33hdGlxza8Xbb/8T5s6dJ84IJUHHH3ccrr72WlRHo4JBnEPLV6yQOUls3G3XXXHbrbfJLk7cOemDjz6UucsH95M/84wzUVJSglmzZqFl61YyfjrvfXr1FlI6a9ZsDB021PhpmdpBNbiVd54DNjkyyBsVt9ZiBGTDhg1m8bmpspwIt6PLlUVdUV4uk4KLVD1oTkyCp3gl2ouPpCnoCGBwsTNd0rJlK3Tt1hXdu3VDs5YthBTyMyQCSgZF9xczgGaigSRArp4mEQdiccTiMdkRghNa08QGnElSY0gkYu5nDRm0gVDIoCmdSy9I6Tdch9ZN9NN8TfsNq5A9GEBIWg6aBWl7x+LdEhCzstI9xrjVGvuNZWcTJGuAkYRRo64c2w9r1+Db777DunXrUFlRgWQsLuRHbOQYAbjx0jl+8/0CpFnZQrSbNWuOgvx8uXYkkSatHheCrj3QSAYJCNzPt1bEpSHWF7efO+JItGzVCo8+9pgQobTOhXsEH3csDjnkUNmB5PU338R3336DY399LDZu3oRpb08DNT0TL7gAJaWleObZZ9J6ssMOPRTl5WV49933xB7de/QAo9mMOvMm0LlTJ/FkP/zwQ/HAFy9eJESC1+W1V17FpZdeIoSN1+aP19+ARUuXyJZ5Lz7/Av74xz/+Dxkkwbz91ttkPDfddBO++JJkMIB9x4xDu/bt8M8XX5BxlBaXSARwybKlsg8tH4cedDDunzQJBxxwAKZOm4bOXbsIGeTWdFdffTXGj98HfXr3wbPPPSdAzRvpL/VhNqELIizZSMcUkiSSmPvAoxh4/pkIhUPGYfH2Gmwgg3HNcfswOhpfffUNijdsRKyqShwo7nwihCYvF8gKI1pRJeS/oqQUsWhcthsjfsWchMxzjlGIP4uoXEzIjkSQn1+Atm3aoFPnTujatZs4PCQwdJzYY1U0g0m74b7Zq53Pi/OXTBnMk+hhTD7D1xN0+KqjQp4kXRyPgbs5CXl0+xca7HOdYXZxSLrOMMdrYWAtHVodtq2Rx7iYJ3q1gBulMhkS6ShBcheJIEKsIwbS8c3KEmIoafdIjiGL2XSUsxAOhwSn1q5dh2+/M5r1srIyCQgwEyCE1SCeqTB2G5TT3iqxycvNRSG3Pi0okNeZESA5lhRoIIDsvNz0Vpx0KBkl4/MNMa9sYkd7/+bsczBm9GicfsYZkkngmj/ggP1x221/wiefzMRLr7xSW/vnQO6JD9x/Pw4+9FB069pFIoalJaUYOWoUlixejKzcHNn/nPu0MwshD62ydxz06N4Dr776ijjCwVAYPbp1w1tT3kL37j0sMngNrr3mWon6zZ49G8tWLE+TwU67dcItN98s9wRuGcoxapTxjNNOR6dOncAdlR544AEMHW72Zr/gggtkXt9w/Q048ogjcM5vzsGhhx+eLlLyarcbaMnudIdpcmSQETZGcDYVF0tarrKyAn++4w6JFLZvvwtWfLpCyFsoEEIowAXJqrQk4qGAeGoEGbOLAxDmgnWABJLgljwRBFkQKA8J/wcgXnUoxMhYttzQza4URgcm1YVuLy4hmYaOGSALcKcCQ+jMawRUkw4JuZ/j8wRMAZCUWw2npM6teBUtkvWc+QbzhF1NRy2TkkF5zbopUTOYfs4V8gpgWmJfAg7fphHEcJCeqAlz8DmmiAjemjIJJZISOaomGU7yJmOqZc3YanRsfD/JMM9PIgy0XcrYhOcuoJubi+5du2Ltmh/Qu1dv/Obc34JeuURqW7cWD7ShH9XRavTp3VtusLt16lSLDNI2B+5/gKSQzzzzTCxZslSig+vWrxfiR4+5V6/eGDxoIE455VRc+PsL3Z1MUrjn7rtF17VwwUKxB8kgHZiCwgK5YfTo0VO2sWOFNEni3LlzwFg1nZEVy5bj4IMPxuy5c9CyRQucfeZZ6NytK5gqevH55/HHm27CkqVLxRSMDBKQCWz9evfBXx95BGeddZaQQT7GjhyFXTp2xHMvPC/jIBkcOmQIFi5ZLOlm3oQG9OuP2Z/MwoT9JuD3F1+M004/TebUnNmzcMIJJ2LJkiVYuHABzjrrbPn9l0wGgTjgRMxadKN/8qtTDQSyTTfkRmpUrlExXjO21NqwYRNKioslsnTzbTfLzbddq9b4fMUKaXHDCA8RzshNA4I7/COZYkSTkcEgwanmPs3fUilx1qhzJemR6J6bk81zi+zCWWEhb4wSig6WhkgFDM6p88qn+DsPSegiyZMMgSNEUrIFupuF4IA5Dj9jCA8d9Zp+qrY2TXmFYkHaeXNxNw2U4hC7F8nFQcE3l1RxPHJvkKIfg4OMlgaJeY7j2oG9JA0mCqlNJASrQkFX15tMyL2C2Rw6vwbP3HNIETMZfTTthozNUmbnqlQCoWAAyVhCCDzJYY89emL9xo3iKP72t79FXkEBWrRqibbt2gm5EfhugLlla/K+/PJL7D9hPyFsDz74IF5//TXJcNBuf77zTnz4wQd49bVXzW47bhaH12L6tHdw/nnnYfmnK9CzR08sXrwYJ514ouj/XnzxRQlGMDK4D8ngp5+a3Z1cLTQj05TaGPzsJRE7ylSWL1sm31ETGbwGXTt3wT+ffx4nnnQili2vIYNdOnXG1VddJanlN958Q37q+hg2dBgef+xRvP32NAkU3XLbrfIar13vPfeUCCQd9TFjxuLTlZ/J9VGZRUPfX3bG4zU5MugyJ3ALnTdefQ2/++25cNxmqBF6vIJPAZRXVyHGKBX/JgCmTHpEyBm9YnfxR0IhZLGCNRBExzbtUZiTazwGpocDjgCi0SMYT0+1Lkw/R8VbjruNWZPykyDJxS8kM5GU7yIJFbLkekgptoiRv93ImTSzNQTORC2N516b7tVMLxfja0BTvGf3dXPImoemreQtNdEvAUv+z8WqH3Wb+CtwahRBPCcF8PSRja35T4snhGBK6wdzHrYXz5sBSamDBEg0sxBEdiiMwuxcJKvjZqu/nIgcq03btnjwoYcxep9xCGVRnG9s35CP4s2bMWjgIEkntGnbxkRL3HPkd40aORJ/e+RvOPxXhwt5O+OMM3H//ffjpJNPEl3hkL32Em+W+/aefsbpxuQO8OILL+DGG27A0mXLZC707Lk7Fsyfj4LCQonsTZ78IhYsWIgjjzwSq1evNiljl6x//eVX2G/CBMyaMwetWrbEfvtOwMmnnSp7Bk9+4UXpOcbInpDBQw7DgYcchH0nTMAVl1+O6667Hscddxy+YJoYDvbbZzxWffVV+iZCZ4HntdiNDDK9c+IJJ2DRosV45pmn8cYbb+KZ5541N54AcBzTztXVePnllzB27FgcffQx+MOllzTkJdihjsXUcBBhIe5ElFAiiGTYQQhRIJVjzkW36WqkM9P5SafizZdfwcRzz5ObbTxWjbC7ZVgqGEBFNIoEccvdGUWIoeCNI9eXbh7JkMG+CLJCIezWpq1ExgSi3LZLbClDx03/Vv0gU8LEP3EE3WieSkLYoFpuwHSI7awGsdTFVCmsEjCsQTijxDS4V6tljOX8plm4m+moHSV0nekMtjdHrCGYIbfkW85VENrII+QdEqEz6X71p2scaxcjXNyTT7pBAJMGdcMBLhzL+Nz1ZLaETCESgAQeiH152TlC6BkOSDgk42Fx4O574H6MGjNWCJZrpgbLjKjNqKu7/bY/4eCDD8KgQYPx2quq3QP+fMef8djf/47dOneSU7rgwon41a9+JefKaOiIIUONtdz7GU/x889XSpqbttywfoNs60knnhi4a6dOePzxx8UB6dmjR9oZoPzo3ffeQ4ddOoidlAwed/zxOOKIX2Hy5H/J3ut2ZHDGRx/L1+YX5AuOahGdyG523wOff/453nlnGs455zdY+cXnab3l1Vdehfffew8ffPghTjjhBKzbsF4CATZBbqRlu9MctsmRQZlsa9fitcn/xt1/ugOxykoBQgJbmF4ddRc52VLZRyJndnINuKCVAsGSi9hEqbjXq4NELIqwExDvOo/am5xckzrIyUZOdp54ykwrGLx3PUhOezdoR/LHBUHPjwDKdHGq2rQNKKsoR1l5uaSFq6qjEmHbmIyjKlZtPOcavJBJXjcFdCOC6chEbchU0OAYSeYMLqn3X5spatqW78ulVyx7bBpdjYCinKPZZUFJHb1prXrlkeMK9gF6zjXtVziqiOsVa1rapEDc7+AtyopAUjvEFFOMtuO1oa7JAfKLinDjrbfioMMPFR0nx9iQj9KSEiGDM2fONJoT2/N2gCF7DcYrL7+C2/70J+y7775C8BYsXIB+/Qfgb488gr1HjkS3Ll1wzbXX4qyzz3YbCQLPPP20aPuYPiFAde/eXaKbnAuMLDz99FMSVSTYffvtd5g3b67MA54zyeD+++8neyMzMrj38BG46tprpMhEIoN/vCmdJj78kENx5NFHY9o703DQAQemxdeSJnYcSRNTM/OXe+8Rs5UVl0iKZPGyZRLlvv1PfxIyet99k0TbQ+3j3HlzEQmbwpjTTz8djB689967OPigg7Fnr1645757G/IS7FjHkqgP06p0Z5KIpEKIB+OYccckjLzwAoSzs82NpQEiOPUZZv3atXjr5Vdwx823IF5RIes1OxIWgifZDRK6UAgxEjmpZjcV8RKvl4AgMxdJwSnOT6Z4I8EgOjRrIbhJQpjj6uaYsoyETKSRE9Sk0zTiZtBFnGbRPhuZiy2HKRMNcSUqqypRlYihMhFHZbwaFcTHAEdsJCSGFLqPGhA0z1pvkIiitV2ufso40cQgF/NcjDSOqRXKdbGRAxdbhUJgAIH3D3WAiVOG00tYM53pYXTQlhkxnimBAukUwM8bh5XHyYpETGrXjc6KVpqaP3f8nCLhQEja9FArzfsR8Y8OM49bUFSEe+6fhH0mTEDzli1dfVvDLBeRO1HL3KMH7r9vEvbee28MGzYM7747XbSDHMOf//xn2bf95ltuEUbcpWsX0W/zQULF9PLUqVMFFxlNPPe889CvX1/cc8+9JjL4w1pJPz/11JNix6ycHAwcNFBwn3j497//Hd27d8Ps2XNw7bXXyjE6de6M/n374tjjjhNCd+CBB2LAgP5CQimbUc1gy+YtcO65v8Xhh/8KLKjq1KWz4NWzzz6LO/50OxYuWoSNGzZg6NChWPXVlzJmnu+df/4zJr84GbNmfSIZlJVffIH3338/fU9vGOvu3EdpcmSQqYbF8+fjk+kfYOXiJVj7/Wps3LQBq9euEf0GASYUjsAJsoqJou6QRJ0IavzJxcciBwE36kjc9iFFBQVo2aIl+DMvNw/ZuTmiA4qEs+Q4qufjwldvgmFvSW8w+ueKs3XrJv5NYKyKmoajjLKYXlNRlDgUXyclDc0bDBeg6mLq0i9ItNLt3+Tt41Q7JRxIp5yN9xZAECY9rQ9NvfBz2VZbkSxXgE4tDb22sHrTbnqbNw6m3CXt4UYQJPIp0QnTIoenlBUyGhnaiuSc30PdTU5WtqTvhbCGQrLNFX+6jjratGuHNi1boWPHXdGlWzd03X139OzbB126dzWprQZ8SMq2ew8888wzQuzMTca9M9FL7dcXM2bMlDQKNS6s8mUl7/Dhw3HLzbdgv/33x8i998ahhx6Kq6+5Jp3u+uONN0phyvwF8wX7e/Tojg8++FCE2SRhesHLBdcAACAASURBVEOljoW6wXnz5pn0ayCAZYuXCEmcO3++6Ir67NkLTzz9lHznC/98XtLWi9xqYqaJTzn1VNEULVm6RNK4vz72WKxatUrm0oRx49F+lw54mtG+QAAb160XgDRedq6MnTILpgB53kztTJ/+jlQ/f/rpZ+KRs/CF53/aaadh7pw5yC3Ib8ArsKMdykTaOHtTqYTgS8hJYMHN92PAFRONwL+RiGAabxwHixcuxOx3pmPZosVY/8Na0e6uXbcWFWXlJiXLcWVFREdoyAjznHTGQlLEVsW+rC7z4ipm1I9FZB1athatGiUEXP/U7lIvSHyUqL57uQwGGU2fIXFsjWSK4PgQh5iZmkQS0eqo6IGlzUosimgygepUAlXJJGLppWYcxXRUXlO5rq5bvkydUjuzUYs9urIdN2LIKLik/zR65Y4zbUc3TSxyIjhCBhmVUwkMyZxoQBMkgCS71EqaYjdDYE1RhEQ6WQQXpwwmmXamaT++h/sW13RgCAsWMkUsqWmVBrmFjK1at0K71m3QvsMu6NS9O/bo0wu79+qNXTt3FqxtqKmlhYksRrr80kuFkF1zzdUiZXnjzTfFUbjrrr/ggw8+wCuvvVpLM8gx99qzF6666iqceuqp6Nmzp+gE33v/fVxyyR+wePESGegPP/yA8eP2kSpgKZZxteS0R9cuXfDmG2+iV+/e8lq3rl0xceJEXHzxxejfvx9OPvkUKSwhnjGNfPjhjAzWFJB03q2TZFhOOOF4NG/eQiqbiam///3v8d///BfNi4okorp27Q944sknMXr0aLkP9+vTV3Ccldpjx47D/IULpD6gwbXoOxqsbcN4mxwZpLc2b+YsTH/9P1gyZy7atG6N3Gb5SIaD+O771Vi5ciW+X7MGFbEYoizScPV79AQJgiRFWawSTjnYe8hQDBs8BG12aS+FBO07tJfiBakgo7A4koUQgVF0OG4zVvUimUqhqJygI2kVE4OkeFqE0AlTFKI7cVRVVErlFgtf5i2Yh7Ub1pv0taRmjGfJ6FcgVFMFbPex8qYqalLKblonXqPTE42Oq1MxrhFT2El5jqDG4pBWrVujY8eOaF5UiKJmzaRqmDcCrSaW8n+3Ck88freSkFVelRWViEWrUFFZgbKKCqmmI7FgtI0pgpLNJdL6gqlY6aPoOKZCuKgIzZoXYXNxsdiNEbPCZkUyDlbPtWP1VzKFstJyxOm99u6NgcOHoGv37g2eJibIn33WWUJ2Pvrow1o7RzBa3LvXnpJC3bB+PUaPGYNRo0aJp3vEkUfinLPPweG/+pVoV5hmppcs0gMEJKXarm1bvDh5shBnppKXLFks4nyeBG+ivHb/+c+buPiii7Fs+TIE3VYLD93/gKRTZs76BOvXrce4MWNE40fbZSogoej7rbfewn+mvCWkkmliJYPjx4yTCmkWkBDESzYXSwHJ4qVLRadEz5yp4bZt28oUoXbnjDNOx+mnnyGRSNrmV0ceiX59+uC+SZMwft/xDSJi3wbsaVJvTblUMOAWcVF+QsOGq8qA7AIzVjdt1tADt8ngonnzMf1fr2Dh3HmyfljgVu0kpcKYgnum8UrKy1Aei0r6UftbUsPGtc85SiwcMnAQRg0fgXZt2gr2te7YXpwEzg3pR5gVQTjLOMIkhZyzlHeY4gxzhpLVYLSRES1Xh831S/yRojmmkyurUOVW3K768kvMX7II6zZulPWi/UlrdnxiIRWPb/R8xnEyEUmVoJhoXa3woSGSfMotlIE66TKWmrExGMDIZ+uWLaXgqkWz5ihsVigdJahb5k8593AEQXHQgoJdzObwvkHci0arpCCxqrxcCuc2l5SggpXEFRVCzks2bcb6jZtQXFIiGms+SLZbtWolmvOy4mIhkNQENmvRHG3btxetYIvmLRCIxwRTq5Mp9B7QH4OGDkWH3XaTnW0aSiYjDrt7AY856micffZZOPjgQ8RRvOeeuzF69Bjccfvt+GjmDLxiF5A4QHlZqXQk+HjmDMnW0HEkGSwoKESXzp1x++2347gTjscPa37AvuPHY/nyZYYMahCDaeKePeW4faSdDAtSuuP888/DJZdeKsVqbOPFMU6ZOgVLlyx1I4PMZphqYhaQ3HrrLfj4w49w6mmnYenyZULi2Tbrrw8/LGSTc/3cc89FaXkZ2J6L5HXN6tV44ol/iL5x/wP2xxlnnpl2lvwCkq1DrCZIBoH5M2di7vsfYeHHM7Hm229QXFqM8lgVqqqrkUg5iKeSqIrHUBytQIITn1GoFMkbo2RmYYVTwD4jR2Ngn35o2aElCosKkV9YgNzcfEkPc4IxapUdyUE4omQwJN6eWZms0jUVasQiPi/lEwQitrRJsIKuGlVVlSgrLkXJ5k1giuftqVPx0fxF8ppq7lTtItDn6ghDjOdJpErTHEbrGAmGhdjp00oKc4Iwnm04IsSMxJJjIqFlGokgaNI4SYlQMezfrWsPNG/VUm4q+bm5yM/Ll1SR3AAY2YvkmPSJ68VKi4pqc17x6krTKofAWFWJam65VFUlZLC4pBiVZeVCCDkOpkA0KsvKRtqNZ0MvraK8AhXRchTm5aNFTh4K8wrQvFVr9BjQH/32Ho5+gweK2LjBPTgHWLhgAY4++ihcecWVOPCgg6Rqt1WrljjppJOx+557CFGkE3D55ZdLaoHjOPe3vxUv84ILL8T3332L8ePHY+LECyWt+uLkF3HrbbeZtgYtW8oNhODHQhFGXeyHaFz23FPaIzCFsWTxEhGP33nnnRKVu3DiRGzYuEF6d/HmyCgiK0n/NXkyevXpg8MPO0z0gxwzSd7cuXNryCCAcePGSU+uf/7zn3KzZCsGvo/eNvsRHn300TIuvdESMNkjjJV4BGtqGvk5fid7f8mMb6RK2a2Dop/5Xel9iVPiXDmIuJF9R7Ak/WioEE6G0+X1WLpoEea+Mx0L3vsQa776BhtKN6M0USVpWEbunUBEJCibK8oRZ1CNjcllARvpCDVrjJyRCA7qPwjt27RDs8JmKMjPQ15+HrJzchAIhxBmBW1OtkT3SZC0C4FqxQxGMBqqKVVKboxzLBXD1SYDQwexbHMx1q5eiylTpmLeogUoF4mMycoYLbGbQRV9N6NuNeljl3ZaiWRDEulUydxNOeK4MxtB7kiiRnyRdlhhQ+yY8SCIxVm0kZWFtm3biVSD+NOqbWtk5WShML9A0uNCesNhk9aVaK/JCrFbgvQRZAU3syA8x2gU5ZUViMZjKC8vxboNG4wDXF6FzZuKZeiSQk8lUR1nVJG2N+dbVFQgsqGy0jIU5OSiWW4+mucXonW7tth9YD8MHjkSA4cPlchg2tFo4CWwfv16yQiQmLF3JR8sWGEfv7enTMXNN93k6syDQhYPPPAAwbUXJk+W91ITSDyhs0ppDB3T96a/Cx539KhRePKpp0yaPeWIxpr3ILbaovaZTij10o899qjMC3bvGNh/gLQpe/qZZ6Sf4dIliyUdrJpBRiMZOOD4+KAzPHLkSGmvxT6rzGTwmvLxxOOPCxYTw5lOJk7zujLDQ3xV2VcDm3SnPlyTI4MMzX+2fCmmvfw65r/7Acp/2IBcqXx1iyOoD2SbFmo5QmydYooSsrPCUj3MCi6SvGqkMGTUCOzSrTOaNW8tUTGSQepAcnPzJO1DIuNkhYWUUffBm7IQPrcfIBFGNBisEGbbgXjCpE2k35YjvZKYmikvLcHmjZuwYe06fPzRh/hk9gypUjbVZ6bQRNMkTsB433xIRMD9KTrAgGm9QDSRtDGjTG4Pp1DCMc2E2ejT1dcR9Dnpc8MBqbCWtAhTF6Ew8gsL0aVLZwSzsmQBiWecnyctD3Lzc+WmQOeYekmpT3G1Jqa5LMEtKb0SK0rLUM1IYUUVJPq5eRNKSjbKTYALm++nLUVoLpWGLMYhSKbcqsWa3TrCoSyJ2rbvuBv6DhuCwaP2Rv9BA9Fjzz0azjW2lyvTbosW4+RTThavn9qY5559Tnj2IYcegk8++cQAuNtYlraj18wowB9v/KPYZMWK5Tj11NOwadNGNGveAv948h/o27dvum0B9Tjvvfee9NGyH0ylsTfjiSeeiC9Wfo7c3BzceMONOOroo+VmSqJILSOvM1NvnLO05zHHHI2bbr5Fij8+W7kSc+bOkfeQyLHQhASP4yLZYzSC+hw+SMz3339/IZX04KkTfO6559JDopj6sssuk1YOdvTARIICch1/2QDqxn7FPzOtZRwnjqVPPo++Jx0vONNYN+00FgQC+Parr/H2v1/Bx1OmoXLdJgQogWHkLuUIASqvKJX1xqKkSHaOEDK2cGIaVCQZxLFIEAOHDUWHLp1Q0LwZCpq1QCQvPx0RpENKB1glDZLaFKzTtaoVyqaSQjs2SAuapJGMmFYyVSgvr8DmTRuwac1aTJ/2NhYsWohoIiakj/9r2jKNf0Z5Z6LobtaF7xOck8rjGq22cSxNijlHdrNwy+6Y9nUJIeVB2SH2NWWVdEQc5BYtW2PXjh0lFZ7PyGA+o4K5gv9sz0ONG9c6nWipGHYjg9Imx20lFo3FUVZWjlhFJeIVUVSVlaN8UzFKNxVjY9l6lFeVSaWxkFDJzJiUfCAQlmOEwyaNT6JkorUhBLNy0KHTbhgwbCiGjhmFEaNHi3SGKqIGlky7321lk7R4LhDAfffdh2effjpdHEP7v/nmm0KiiBndenSX10gQmU4mGWTWa8KECaKZJu4ccvAh6evHDNnrr7+OXTruisGDBkn0l/ORzjVJJKO0vL5jx4yVyCuLShihXrHiU4kGfjTjYyGSJH10cNkChw8W9vF3Nv6nIz1jxgy324eZh8RevofjsdcQf/9FO7bbSVmbIBk07UuKN27EVys/x/IFCzHjvQ+wcO5cfL92jYSGKVQlCBC7ssJh8QyzssLIYco3GEJRQaFEwKiXIgDs0qkL2nXoIJOSwn0Wj5Aw0VMm0BJASPZU/8YFLjoXgi4jga6OhORRWjLEqY2JmZ8VFagur0B1aTmqSsrw6dJlWDFzpvQ/ZCqGTail3Qy3MgsGkUjFTNVZJJLW4Onf8WpDqLgQmcrmDZo9FSnSjiVjJpXN1hDSIoLaQVfH4158/pneOs5x3L5a+aJZY38ogheBkeBFcEwmTGU07U1dDGFaWsywj6JbSc2/SZap/2MDWtEUxgxocqzVbLodCiLuJF1QdAXtjiPXiDYrKiwST7Fzty7o338AevXth/a77Ypuu/eUdIos3u2cwHV9TFNvNkikNYPuh2qRclf7opFYmyDqdyhhtneB2BrQkd1KRBMpdz1xIvbaa7C0tDEnb87++uuukzly/Q03mGvrOgKaolPiZo9Hgc9uocBro/PATkHyd3Uk1Bb6ua05jwa+RE3scGzLQnmJKYQViUcghiW33Ic+l19sdJ+NGBW0jZGoiOL7b77FvE9mYeqUt6Q90dq1ayTKLkUd6dZZIRRm5yM/Jxe52Yz4OxL9z8nLEezLyc9Hh44dJVW5a5fOaNG8uTjFJHWyPR3xks5jxGQ9SPpEC+yuBdHZpnHGRIDoCEs0LJZAPFotDky0vByx4hJ8tngx5syciXh1tRA7LTwhD6F0hU4Qx17T8sNU6JG0ybaj1OExShkKCh4RI5mC5nGo7SZjks/S8XTlGJKpkXXlymlIvojp1Eczk8KfUnQTFEyNJZNgCx1JRgcMvsfdcYlmmvjOSF/S9IiVlj3cj9glimaDAtNmhjjKplsJmN+l4MSNhJIA8rqQ5JDwde7SDQMG9EOfvn3RZfce6NilM5q1aNHoa8Be/7S9dwebtBzJ1dZr+l5xIRP2ZHpOdwhRHNG/dfMBG7tsHPZisD1exTZ9Tp1YHbPeV9WI/Fv18nqejW7gnegLmhwZNEIVVzMSgJCrlYsW4/UX/4WFMz8xmgvqVaTqD4gl2dmdaQX2tAKS0leBABeWdIlptZCS8D0JoFTnZWUZ4GNlMtsvCGhETGPq7Ox0F3rTi8/ocoTIxRPIz8sT8TSjkJVVVRLN4+SkiJrEkmmGRMwAnjRcZZUugY1/xxOm4IOeLXt9JZLynZzkHAOJFiONWdk5osnhDgOyv6MIjEMoLChEeUV52uOWiBIJKqNxwYAUsWgxjNlHN4Co9M+iPigicM/vpVZI2uSEjNdtCKDpJaiVw7zfMLonBFE8X4CCdNO6Jyl9y8RTlwa0FJQnDIFxknKOksYOhsUjbtW8Bfbo3RvD9xmDvYYNRYvWrbFn3z5Gt6PErBEXVY3us2aje5ss2uSqPlLkBSMFpUyeaK3ju9FerZzkje+oI4/Cm/95s6aiMgD887l/4quvv8IVV1whQzIthmpocqYxe81W13vqOt9MY2/ES9GED+3SITG6uyVdKokvXn8L3Q85sFH3JvZeG+nhx0biGzZiwccz8NIzz2H2xx+joqIc1azOTyWkpRYrirVlEvW/mpolNhH7QkHTUJr5DkmzArKbBAkPsU13HSIhtLdkU0eCWELc4kQkMSrIyxenkO+vrKgyUcNwCFXRSrCdC6tniYMkfmxKzQejiMRiznlDNpmSdovL3BYv0vSf2BOPSYSPGMPoPMckbWFCIRQVFkrzY9qKtwdiqWBnMiWaRwYJsrJYLmdS0Sws5FhlW0liEe8H7n2BTrEUuJHcupsGCMFxOz9IX0XqEakRT7LPYApJkiWJGJMUm36OKXd3KrZB091fzH2GPXBNB4wWRc2xR58+GLr33hg4Yihat22LPv37ivzIFejoQm/wtWETq7pIl/2l24OJglOqGXQPpmTP/k6biHo/k+nz+lkvdtvH3t7xNrihd5IDNjkyqP33zM3Qwcz3PsDsqdMx4z9T8N0P36KKwmmp9oKkiY1TaAiWaR9gGozKgpTqrhCCIUdEvozOsOM8QTE7km1EzEy9SirXRFOMN+t2GwuaimHZ9SMQkIiOfJ9sYh8QnUg0FnVJlNkKj5O3ojouz5lG1O5vbsVewEn8Twib7xDxNnQfTFPRxrYGBC0haARzTR/rViVCEoMSIRVCLO0XjHYooClotzq6hnS51XuSjqkhR2JvKzzHsWtTbyUmjIxIZDJo2pMwJSU7DRAspdcit8mK1/TmYmorEER+JEeq6IaOHoNBI4ahR689ZcugBg8H7iCL0pumVXD0Dt+P1v2EF5SOJDMCrMAVh4aRe657/u2K3hpxO7raZ2pQcOWy5Xjn3y/j3Vdfxw/ffi0aNLZnYrSOkS65GYpT6zZYFgkK9c0sVmOnhIhE0yKhiLSXERkAU67coYaRe3Zl0EIRVyaSjq4A4lySBJGgsYm73IjdhvKJOLfdrDaRMSFDjBomEY1XGx2e9GGls2p0g+J0mL4MAqAyt920L0mncWJdH9P9DjqLSv5M02imr00bHT4k2u46WsReaSrtgpUqsYmJ8t3alFodMxef9TVjSxOll995aOMXyL2EGMzUJzGP9pYUuONGBGkDt6KWPWZlmzpmZoIh5EWy0W6XXTBw6FD0HzEMvfr2Fb1cDR4rujZ0buQnXDv+V+0UFmiCZLCGI3AxfjT9Xcyf/h4+fOUNrF/7nRAwesbS155g4Yq7U+w6TYBjLz2rlYsUbKSCsgVb6zZtkZeXj/yCQlnosVgCKXcrOaYKzNZJiXRHeUYNBaRcoJSUBtMUbDadjAkppVdK0DTdfA2gSMpUdYZuyxdTiOh2M7UiPgKw7j+ma2rAzECeSVemEJImCe7+H25X/3RoPuI223Y9NOpuTFTUQSzkplVczYj0DWMUT77TbMPHB4FbtFKuSJznKDBFLzoSFk0g+5iJTkb0myZtRiKYbmUh+5sGpS2DVGKSlKeAvHCWVPaNmjAOe40Zhd3795PCCoU/t3Bzp1hQ23IStLV6t5lSwD4Z3BZr/sj38uYuZNB010skTHQ7wHZWhY1bTfw/I+dag4NVS1fgo1fexFv/fAHr162WIrqEFJi50hV3ZxuJMcliisuaZ6RKdGoSHXMQiWSjRet2omtl+pjrVvoFUh9XHZOonuyDTD0gcYDtoxiVk3YqVIyYHnzMUqjkIZmMSVbEyEuMrUgMq5JGK83vVnziHCc5VaKpHVTT6WhJ5phMhskuGJLL6Jngkji0Zq1oLY/2CpQdRKhRls0ERYjoOtaM6iURJ0ZpdbQb+pOsiLA5ut8BSV+bHaIM3kn7MGrDGUFlY2hDYSUdzD62xGKpbHYdaLlviEfOLwqZxuUBIOIAheFstGnTFnuNGI7BY/dGn379MHLMqP9pvP0jZ6//cd8CP9oCTZcMuu7fzPffx6J3P8C8Ke/g21WfIpmMI+aCggnkG4FPyI0WkpyQJBJouP0c85ttu3TDfgceiJZt2iCSl4v85i2QW1CIIKvRsk0zUYKRepwKUiRNoj3Q6JqKy5MpVFZxZ4IUqisrUVFcgoriUhFRf/f1N3h3zgyUlJTKbqcSGXSz3gS0JFma7GxlEEoq5tztmoJMaLuak1opSOIW8ceKCApwuSAXctxbGCOJwYDsOEBayebQLXNaiDYyxy2gYREJt0OikDqSa1Li/IxwQ/YHkz2ZY6iqrEK0shLRqkppWyL7RMeiUsVdagGzNqoWbYikU8wur9IPMhBElhNAbiiENs1bYfTofTBwzEh069cbI0aNNK63C5w/eibvQAfQm6IO2Sd9TeHimb2JZXm66yqQjGLR7Q+iz6UTJUL/U23XR5pBZ/fzxUsw59W3MOONN/HVV58jFuA+wTGTviRdlN1D3G0mA0EkXHySSmCJtDno3q0HRo8fj/y27UxHBa79/DyRjbCtlmrtNCsiuONuwWm2ZnM3XnGLQUjImCFJxh1EK6tQWVqGKuLD6tX4+puv8NHMj7GxolQqne1dQexouL6ibXEUCPQ9zNxINTFTxlJdwYigY3ajcBvcS/owrTU2EUPTaNoUEjIoUFCQj4KcAuTnFSC/qBB5BfnIZUV1bi7YZ5apY9MhwrTkki4R0ahULLNohL8XF2/CmnVrEU3EURGLGi0hSbYQyhocr0lZOmD5DNutZqWAfETQtnUbDN17OPqOHIk+/UkGx/xisyJNYaX7Y8hsgSZHBmtarRgR97OT/4bS8vWIxjcgXFyN7xcvRTS6AamqInyzphJObgqFyQBKS6qQW52NQE4xqmIhZDnZCCKGYDwHhd1bYtjow9CsZQ6at2R0sLkQpHAuGydTqxeT9gPcfEq2WhO/PA4nEUA8GEYO2EA6hkQqgAg1ck4EsSp2lq9AIhpHeUkVyjdvwIa1q/HDt5vw/vTXURatluaroSwjdkYyFwjFxROVFKybktZ0idFURNJbPGkFn6IG98ck+Eu7ByVR0nrL6FkkHeKmZQsiOcgJmBRFUcvW0vGelbDZQgTzkVdgKurYXoIP0ciI9s9ofrixerS0AtVVUbPDQGUl1hEQo9WII4myVNyk48MmckrNj+xukJMtZJtaJP6TCu78fGlt07lrV/Ts01v2Cc7Ny0O7DqbjfaPxQbkxuj3LrMa2Yu+a7aBrV3ZbVd66XOzIndjK7eNlP+/VrtBe0rpI03eetWdracQGVmFH7ZtmTaNs1YJ6I4g+sDWQBRiQYuTb1Zxlk4Sk4lh475Poe8EZkgEQp66R2++YuKTpHfr9d5/hOVZ9xquQn+ugdF0ZSjduRHVVpRCxVJzZjRhiVdVIJmIAt32MMYqnlcEBdOrcHcNHjUN2q9YoaJmLrFz23ctDDslgOI/JYISDuQgEiXp0iHmSMZOeZeSMcEOiKRkDZg+SiFXFZJCCDyWVqNxchk1rV2Pt6q/x3/+8iWgyhphLBpMcpENJDtO4bnqYmsxUBE4gDMpmiL+MJFIFHhdnOBsJKYYz2RYW6tH4wZBZuOoo61qJST7fkS0w87OykI0Q8rJyRatc0KIl8ooKkZufL03ViX/EJtmJR5xwUxxH7TlT4dJOpqxczk2IYUUFVv/wg+jU5T3JOMC54BZ3Sb/arCypuCXehXOz5W/FP2If26Vwz942nXeTohH272vMR1pXZ3va2sZMm/trtNTNDNkYJBIljYpqo/46BqzXQj6PgNGGujuyiAzL3frQdnx1fBIHsLYJ1THI3LMw0f5qxVp1BiStL5js6s9d70WlXTY225+tywG3x2PfA+zzSNvXgwXe+4B9fhpgqisDlOmzjTlHMh276ZFBFXu4oPjyG0+irGIzyqs2ItSsGrsWtUJpdDni8RwsXBHD+FEj8dZLHyKYCiNSmI8xYyvQzK1+TebkYmNZPqrX7oq773wVsZSDAYMHo7KyDK1at5CqsuYFzYUslVZE0bZDZxQWtBA4bNO6CEW5rGpLoaxkNcaN6AbENmLjmm/Eq85u0RKpZKVE0RLV3BidFXZViFc5KNm4gSVyiCaJXEw4ZCM7qz1Ye5YKsnjFkCCNDtZMkJpdBficHUEyFc2MJNa0gdAFI9syyY4hpk0I0z7MmtM7ZuqGYmqZjBKS5DZ+BjwDjpuWdvWWIrB2qwmTIfYfC4v+Mr1wqP/hZ60FrgteSI2VnnfbKZrIYygo7Xyas8UFWwElE0IQ04utEaqJeWxGNO+99x4hsRdffBHatG3nfmVNiwqtSNPFaAOVF5z4YZuUKWjZC5y/s28ht3pjDz/vcRVUMpFMtYe+xwYsL4D+1ECxs38fU3vMLmiPUZKdeJD6tBSyHKO1a+y9ie0FQT3vtz98gQ2bNqKiajMqo5spkkYoh1q+KsYw3V6oTKXGEApTE8im0vmIVkVNH9FAAHl5RcjPzUfAiaIiVioETCKKTgBFzdogLzeEcCwPiVQcsZiD7JxclFVsMMcnfjkJlFdWIjsvG5uLN0p7qcLcIun9KrIWFrLEKrFxw2ppxF+8uQR5eQWIVsXRrKgFAqkIciO5yM0qRMCJoLRyI0or14uOO4kksrNzUFEelY4QKSeBymiZ0Upz7DlFQDKC3XbpgqCThQDZuq5glyyQBJjKYA4lJdFBQUi5lMS9oKSbKemRUxLZjmFC+UmOoQAAIABJREFU3Jteit0k6hsSbaR2lFBH13QBMBICiVBKytvyJr2ERpIiZscqk9o27buKipqZRt/hsPT6s6v/G3JtKa7QIf3LnXdJK5ebbzbbzjECKm3LLO2rTULsAjltNeWt2K2rGE/wP5nC2eecLVKDJ598Mn1aSrDsTgaKbV471EWKFP9sPKUk4rzzzsPll12Ort26pRuwy/Vy9WP6fhtTvd+hx7bP1Yu9tgNvyxuU8PE5rTuw7xteclmLzLrBAqOtNbrZn/PR9Mhg2hqsWXUw7b3JWP3D9yguKcUH33yAEYP6Y1CHHnjj/Zl4+6OF6NZsV3Qq6izp3nAkG6NHOQgXlCAZTCE/kIOSTR2wYU0uJk16C0ceexy+/OpzZGWb3TFatGjPlYq4E0Akvzm69ewFJ5lAVjCBvnt2RXlFMWJRagLLsGb5O9h/UBd8+803GLjXAFQ353Z2Kan+NdE9pnCqEY8msWHd97LDBsGVkzIRZ5+rrkgSdNi+wt3jVDvx2wBXM+kMkKR3PtHqXatfVJo8SJWb29DV7b9FjSS91pycLNm+j+Jqkj0CHkGRYuhAykxAJTWijXF3GEhKexm39UwqZcTkbLFArz9WUwQjBFRyTWY0Bl9d0ihAyXYQIdkCkJolkkFOfpsMNsYCWLd2HR5+6CHZzo37E3do3152OpHUP28ObpsFgpF6wbpwOT7ZocXjNWua3vYS9TPen/Y52UDCY/L4oslyj8/ojv5tA4INvPS4GW2oz2tuDDv+Uo7J2BPFFhK5dx3SAPOujGxFjH6OTtVPUvTkFies/GopNpUV4/u13yC3ICha52SyAomkIX/V1TEEpWtBtaSFm+e3lqggMUmjaM1btEF2JNcU0EU414MoyC0wcpLsIlRUFCMv2Ey2lisqbCkp8niiUs6XxcrViSjCWSFUxysRra6Utd6uTQdEK6MoLduETeXrkZ0XRmV1KdasWYMQspFKBrC5ZAOyQhGEUYCsYAidOvQC4llwQkmURTdi7YZVCGdxz15iUY7RYgdIBouRTJYjUZ1Al137oWxjErt17CZZGjqvZs0YzbLIwSWSaMCHWBmJhBDJypbWMrrTlFT2sqrY7SUru6C4F1Kig6LRNFpq1U2LrtpNHYt0JpFANQtmrH3avcUp4sC7mmshm+4uUTw3NqVnGzSSS5LBuiJTP3a90T4kciRJjz7yN7w9bZpsrSn20Tms2nMP9tnEzCY0xrZuEZDbdkgzW3wtnQH5/+x9B5hV1dn1ur3Ond4Yhl6l2ntviGA0MRYUK5hYUNQYExO7n7F3wQKKoiIWBDsqiiCgIr13GGZgZph2e7/nf9Z77h6O84OmOMqXz+OD0849ZZ+z115vW6+kROnjqTBSHVMRKNEEzjZIUNfKn434qc6nHCIKn43YyMYL1465Fi+88EJ24dELkiQPO1uBzj8ootXWI6fOZ4zE8Ph81nxeiuTxq8Jn9Wz4Wd6Hks3hfSgnitrHKHOj7lNFi4wYrvLG9xZF+k/fh3/l8/swGRQhE8ya+wZq62rR1BjDih3r4cxz4MjKzijrWIiKwp5YsGg5Fi1aB0vGKvqCBx4ZgcUSgNVkhcPqRCbeAV/NDWL69GU46sQjsWNnFWt24XX70G+//dGSyMDhzUVBWYW4+ovyHejVKR/dOxZKdduGDY0IxZOoXzsHh3f3IbegQHJ3zKUEVNFfl9BJiuEDJlBHY/A31kl+nVRcCKHLhcXRFQmTHTZWKiogkipl3RpQKv3GiSf1yBKuyRaZZJ+scp7uznEk6dS9XTyQsV8mLW8J5ZIQMrRLQBRRUIt4B+S82cmuCmUIaJJknQULkbxJxGUCEBQ1IYO6s6TV4mqtzlPN45UXk18tcDFXMydHJ4PJ5G4y2E5xYnYf2V61HUOHDpWOIWwhR+tx4MCBuHDkhdKuj11HLr30UvTu3Vv+sWn6po0b8eyzz4qQ6f777y+fHzr0dHz44QeIJxLS8YNCqdyHQqi8fxI1qubfdttt0uGDre048SnSqoStFfiMHz9e9ifA/OlPf5JWSp07d5Y+n4899hiuuOIKPP/88wKOZ511FqZPn47HH39cFpb6+nrcd999/8r8/nXff2EERFBGtaOjIHs6iQUPT8DB142SaEDrRP0Xjvnv7Krm97wFnwsBCUWakZtnh4Met3QYiWQULq9LL1yzUIQ/JhIwXmcu4rFktme4rmZQWFACl9MrmqIZLQ4zXPC5c2S2RuJp5OV64EznixICSRk9Y6m0ru1ntepyVySD0XgICZJEViM7PKCAfCIZQ0OgFpG0H2nEEWgJIRJIwuXwSPQlmYjDTqF5qwsWuFDgK4XF5NbTcEwh+EPNsNpdcp3ReDOiqTACkRZYkIIFThTldIXXUSxdmVQ0RWc1ehRE5ydZPRhdNhsWSoRZzBKqtTocksJiYzqLwj56CiVPW8BS95hJJXBWwSFL4GT1kZ7Fuvi+iFFnJbho0iuypOO1aqGnYyk/I4XXPJYQBYtuCNt1FQbO9/baSC7mz5+PQYMGSdeVzz//HCeccILc53nnnoMDDzwQZaVlGHL6UMEStgnlvhSs57VR5JnYxXZv7GLFnykcTU/j1KlTRfie/dqJc4owkXiOGzcON4y9Ho8+9iiqtm/HI488gkcffbSV9PK6HnjgAVljOZZjx44VQ53nYIvZJ598UrCQ5+J1sLf7U089JX2K8/PzZfyI12p9ZL/jEeedD4rpEzMp4F9TXY1x48cLtt52x+1YvXq1OAKIrQ8++KAcQ5FSjgs7rFD/li3tKOJPPGdDAfZevueee2RfCvV3ZYpTz57SDpI9nvn8SOjZIo8i3dyPLT45tqeccooIYbMTCrum0OnBceCavHHjRsFy3j+7RLEZBD2o7Lu8N49oe70nezruPkoG9cwZ+ga/mDcFTc1N2LyxGU2NTUin3Kjsakd5Rzt6dD8KHyydCbevGP6lO1CS40Wn/rVwM4eN+S8eG+JRGxbNd2PKK19j/wMHSK5MXU017AxxWIBeh54Ab34ZMmYn7DYT9u/XBT0rfKgs9iAV1/Dd8m2IaHZk/FtxaG8P7B4NFo9dQhzMqckwf86siwpTsyoWD6N5V630Lab2IcVXMxmfkMGU1Qm2oVOTqO1XTWP3Dl2cWJdjyJLBbGL494ni7sepxBZUda50I6GeINs42Ryt2l46KdRDw7SOVZhaRpvXKcQzSwQpJZgFRk7keCImLzGrB8WCNlREC9HJZv+J7I5+obq1x0bxklPoRI7PJ+dPJZIyeVs3Q2rAT/Xy19fV4YnHHsfd99wtZLCkWCeDFHtetHix3CsJHCc7wY8Tl51EFi9aJM+yd+9e+HzW5xg+fDhOHzZMmryz6wJbKRGUSOp+//vfC2lUZPD222/Hu+++K63iCCbz5s0TMFJWNQV6qf6vFParq6sFuNlzeNq0aQJEBDKCFPOP2MeYHUwImg8//PD/56n8qcbq1+PonIIaclnzLps9l8Die5/DwBv+KMRC8Yf2Hi9lnK3dsBxz5s5FcWkuCkpYCUwVhDRiiTDsTsrCaIin4oilIqJpx+xmesT0ohC9Y4nD7oLN4hApLeYVOkw+5PvyJT+PMjUt/noxqmmgOWzebN4yox2cyHrXJZIrzZxCMNQsmMwwMCVUEukk4qkIdjVXI50hIXUAKQuqt+5EcUEHaCZ+pgnI0EtnRzgUQZfyvjCnmX+pi9ZLjqIliZ27NiKRicFit8Fld0JL2lHg7SiVcyaJEekFG0bMaP1ZMEfPdtQbCLARgU08g2aLHhWh51SFgIUMZhUPiLPyn3Sa0tvt6YawLhVGrJNUoKzotBLbN+aOGr1mynhXEQdeL4kAjWHq2/LcJBLtubEAhlqljz3yKD777DOceOIJMFusuPqqK/H0uPGCzfc9cD9IqEjO2BKTnYx4b8wZp8YjsZtE7a9//WsrGWTaC41nEke2yaS3k/uROD7zzDO4bsy1eOLJJ3BPljzee++9ux+XpuH6668XYqTWMZLL8847TwgrW2kSC9k6j2vDpEmT5FwTJ04UYtjWU3nBBRfgrjvuRGVlR9xwww1yX3+68UY88MD9sob+/bZbcffdd8u5tm3bBr/fjwEDBrSKbpOwEWc5Buy+QizmP6pckJiOGDFCiial9d5RR7Wud7zvIUOGCLG86qqrxIDnGJBIcgw5Nhxz4jnXAa4tL730knRXIXElMaexwDQiEkFiO/dpL0/xv/Ke7cNkUBc3/nzeywiF/Vi3qgmB5rgAibUgg24dHFi90Q+tox3mDnnwNzXiuB7dkavtQDoSAOvEbM5CdKg8CAu/C+OdN5aiKC8PweYGtDTVwOmySVJ4Ra8D4PWVIbegDL4cN3p1LcZhgyvh1D3F2NYcxfLVNfCY0+jXzQqnsxEWlxs2E8tNqKofkYRrs8mG775bjP0PGICGuiokmNBNzSnpPpELm6MrkmSfpqyHIRtC1cOsBozLkihR2c8C1fdQUHkADa57kc/JytNIZTTDESSDBEWGTCi2zbxB0RxjLpFehSiTUvkpCYYGMijtkSVUpCvy0zNI/UWKYVNsVa2Mxhxaab+njqvIYFaOh+3Y2PCcYM2F53tk8F95Y//ZfTUNX87+Ejt27BBL78zf/OZ7ZJDXSmuQfXoJNCRdr732Gr6aO1eIY0VFB8z5cg6GnHYazhg+XIpe+KBOG3IaLh81SkLQRx19FG6/7XYBrIcfeQS333G7AAstxDlz5ghQkAyqraqqSoCPIMeNvTsJwAQgtptj+zoCCAnqqaeeiv322088qW+//bYArgovtA15/LND8ut+PzICWXbBnDUabQlzEqZdTbAVlugz5WfJ6dEvgnNx7foVkm7SHN6FFMKw2Jxwu+zsd4Fkig036WHTDVCakG6LFy63R49QxEKy8DmdbnhcXj2/L2NBobcSFs2KZDqMLXVb0at7Z5jjuXDaaT47JVie0ZLiFaOOK31eYuhqDJMGkdLYuzwm57DZzQgEA3A4beI5DIZakIinEYsyckDymRSvpcPOnsh2EdlPRoCK4kqYTDYJ+6YzKQkXN/l3IBgJoqSkA2KRBHJc+dDYb15wRDeOW4sE2uCl+pH7StcjagFmCztYlCfpMdle7lLJLERQr8IWg1Wkc/TiMGKdHhnJkkHK0yT1vtDSfSVl1InNRlYMRRYSbhbJKD39RIUQmTPNDlntSQYVKeV4bN68Ge/NeFf6yf/llltkfbj66qtayeDVY67B008/LUNHwnfHHXdg69atUuhSt7NWxqi0tAzXXH21ROY4NsNOHyaG8KlDTsUTjz+BW2+7FZMnT8aYa8bgueefx7VjrsEjjz6KKa+/jsWLF7cSP54jGAyKh44t5BRB41iwuIat7uh1o/eNuMl+xFIYlUhINOTwww9v7eKl7pH91F9/7TUhuReNvBAvT34FAwcMEOOdz+67RYvEQ0cCyp7GxF31LPhcSMxIFondPXr0EO8giRrxlgY9MZyYfOihh4p3j+8Jr1eRQRrrHAuSVr47I0deKGPBqNBXc7/Ck089KREk3vdfbv6LFA3RacBzstDylJNPwfAzzsB1Y69rzUP/NWdwj/icBUSkMXvBJPgDDdi8PoSdO8JAOoIO5YXILbFhy7YUtEgUBaUuBMpjaEoFUe41ochcKgnXW7bsgtNXiq8/2YJO+UdBS8YRatoGZPwiI1FU0g0lHTvBavchv7gcHo8N+w/uisH9OsJKK1VzYum2OtRUh6ElEujX04bKomYkmEvkZMK5k2pUSKXCgCSZs+AkLE3NWbSQQTa8kfbAZu8MjcUjCjiy1XZGi0DlEIq1miV3utWqcjbaNnjPDh5Dz3p+tFjbJILIkkHmCknfUlrHkjPIvBu9bQ/bMYlNrbfY1PMtCGLMFRQVfpJBnfgxRMqqO4IiiaHa9PyJlN45hTmKVr1rQOvfs+RUqut8OXpnFmOYuL0YiqbhmquvEUJG0qXCxLpncIlcI8MLtGg5FrToPv30U7w7YwYOOfgQ5OTkYPbs2RIS4b8PP/pI2mzRM3gpPYPjnsbo0aNRX79LLM+PZ36MO+68U8jlihUrcPPNN4u3kWFilWtIYKPFSGLHjf2DaY2yyTp7CvOcDE2TpDJ0Qw8irXyGS/g93wmVP9New/Z/9bhCeiTkmDXNVDYH48ZZTTkWGbR/ziCJD4vOzNi4cbV01li07Bv0HdBNvFxW4o6V8zEGmPWuGelMHPFkHF5vsRAf6QhiJVFh5xEHPB6f5ELazW5UFPWBOUPtvTC279oKmyONImd3EZJ3233QKFOl6RqqLCIxi0A0NQJTiCVDgIXRgRg0awqhWAABf0QWt1QmhkDEj2Z/s07yYmwn54QpY5fiOpNmhcfNnMc08nJKYLN4YdboIcxIQYaISWf7AFpMDr34QhT7KGhvEskfJSqranlUmFgwkteZYYelbKcR9qqXriNsiZn1DGbbeAoBlIqTrHJrNg1HeQVTtITTOg7yuugZZEWz3rdd92juzZPDfsriYSSOZrVamaPMzlXs/PRzkEHeB8OVsz6bhU9mzsQpp54qOH/1VbvJ4J//crOEiXk99I4RJ1999VWMHDlSyCAjRyWlZbjlr3/Fvf/4h7QFZIoMse/kk04SrJw7dw66de0mnkBGSq699lrd23bdtZICo7yAxBSOG43tiy66SHCMBJDkkzjHr9wYjqW3jX9n2Jl4yV7sJ510UqtouBp3GtQvTtTzBS+77FJMnDARZ/32LEyf8a4uZp5t66oK/hipufXWW2V/HoPXz2u9/PLLhRiS+NFjS+JHgkdjnPjM3/G61OeMZPDiiy+WfWlojDh/BF6bMgWbNmyQUPkhhxyK4cOHSV7vrFmzQE+myq3i/fGeiev00KocRXWOXwqD90HP4O6YIefop19MRTi+GTu2Z1C1rRkmSwoduljhsDkRDViBlBMOdwu6921BOFGEZZEgtlRXwxmPQ2v0osa/C03BJCpNJ8KbNiESaxSNLC0dhTc/F7m5hbC53EhkLOjUtRsGDeiH4jwvfG47EhZg/jfLkOfrgpZdm3DyCUUoy4vCnvYhYwNiqRaYbS7pW2mxJmAigMTTaGoOYOmiDThg/wFIJJugmXywO3sgwXw+5psYXIHSbxgmyadgPkJTU5O4jZlPwMRa/p5WiEqm5YuiPESqx6ex0EAlxKpWU7KAsCrYbBGvHDf5Kom+BE+9nR31GyVsTOHoJFte6UKzXATmz5snlWlsh3XTTX/GwMGDWicHv+Gkr6urE5c33edGC1XOxzAJG8W7c8RDwWOq5uLt9eLTG8iJyxADw7UMeXDy0+Kj1cprZN4GQYH5HgSL+++/X/L++I+hEoaNScyYN8gcGS4GBDTmzdCqJhgwREFQ5RjQ6nvvvfdkovO8tCoZolbPjl9JQAkCtD6ZE0hCySRohhkYQuZz+/jjj8VSJrhy8aTXkqEGAg9DOrRmmafz6/bTjUAGKSEnFDCWWcJqYlMc1TM/RdfjTgYow6Tc4O2Q1mC8E533aNiwaZV4CIPRFiQzQZgsNthdZkRjYVgcbD8Zbg2fsRjM43YimgwhrZklIiChW5sTXkchXBa7FMp1LOsDF9NeUhpCaT8iST9y7CV6ezqbWypwhZSZsmFZiVDEYTMzTK4hEAoB5iTSphCC8Qj8UeJbFGbNCZ+7HAF/MxqbaxAJh1DRoQtiIXZwSUmlr8OWC4uZWMa2eDwXkU9hkU5sJdSbTeAnlilDil4ibroxm01BUUL6Wf1V5b2R1qJWFpLohrDIYLGALquMQMLMuxOPZyolFcisZJZKYymgYQoQDWFdUJ/znkYZyQnz0hUh4f7ED3r06RHq2LGjHm7OismLYLYB/1QBQXuGiXlNvN7nnntOMIgeMeYu85pJtJQ3kCFZeq3ohWMeG72DTFd55ZVXBMtVbiPDzcQ35gySDNIbxjApQ8bEJ5JA5rzxfCSV9IARE2+88cbvhYQ5DvQKEosZHiY5Iq4x547ePOImN55v4cKFct3c6K0jmSL+Dhs2rBVLV61ahbVr18rfGdalZ5PPggZ1nz59JBrEfU477TTJSaTRTaNebQzlcj3g/vwcU35IVOndIyYzb5shc44LcZm4z2umMU+iyHWOOEyvJd9XejRJLBWhYzTnuOOOk3xHHk9hPseY7wejRJRdIwHn+HEN4Od/yXDxPkgGs0hMO13L4L2P3kRTyzYJJ9TXNiOT8aK8+y4kIh6YMnnQkux/GUKP7hoi7u2w2HKxYVMAxx5xBJYuqEFRbgYFFTbMeAOIR8pRv3MnHPYY7BSbpm6fzQKHOwe+vAI0+YPo0qUzctxONDfWo6hDZ5EE2LqpCp0qvBg2rAds1hbYLXn4ZtFGxPwumLUo+g0oQkG+TcCXmBUOVSMWjYuCvdnMsE0RrPYSaARU6djx/fDC4EGDxVvGF42FDApEOInnzp3bGm5QRQgKYDjpjS+PqmBSTbqFELLBO0M6JIVWPZdQ7wxghlkqZvUWemKBs+cy+46GoojEY3A59QWA56FV9dorr+KzWZ8hNy+vtZKK5ycJ4kRqC3IKtBUZZK4R5WoYdmnvamI1Njw33fPKK8rckby8vFZpB5JvAj3D1swPYS4HnwE/x/tirh7BnuSc90OAILHlZ/iPRJ0gr37Pc9Ea5YLEczGvRrn/Oc58tqy6LCgoECDi5whcJKtqseA1kLCSiHJ8eUwCNAk0z83rZOL3r9tPOQK60KB0IeFiLpIlaay+5ykMuPkqUR3g3yRE385kUJc/ATZvWyfh0ZZgAzRLAk5KxFgzQgatdhpxers3ITsW9udtzrZ7g8g5ca5LT3NPrvQIL/F1hAelIjllspkQSjdj/aZV6N2ZudQumE3MXbLpkQIyYhqETLiRfEp6Ik1IIoJQxI94PAmzVUM0GUQqQ81DC/K9FdhetQ2JNKVtGDGIIhW3omNpN/G6mihrk62md9r1kDSvT4TrLRa8+MILePyxx2ROcZHlPKHH5swzz5S52LYyVeGhCv8pFQCZfyzWkBxpqg+axLCWechnZ9bD8IyWqM4m7IvMv0toNyv7xeORBNEAI4khBtIwNFaRklwRp5nSoSpXlbGucJz7c97+XGRQVb/yvMQopVTAeyEeqesjPvEaiSt0RBAX+XduDHGSgDHPmTjFY3JsOI4kkXwW/J73RXwkOeK5+JUb9yHZMSov8FzEMWIfnzGvh/hL7JVWiYAY4TxeeXm5zDXiI/GO+/BcytnBa+E5eE5ip4qYNDY2ynF4T8ZCDeK3ca1Uz4pjxHHg33lufl5dD9cA/o7XyHPwXtTn+Deek5/leCrnhro+1YxBfYb3wPHlmAjDoWi62Szjy981NzfLuPxKBveK6Sm8/c6bCEV2weULoW5nk4BTeTc/mupy4LR2QDqRRjxRj649gohraViRhMudi29WbkLPPkfAnW5BiRv4epkdCxcW6hXG6RA0BOGizEE4DruTLnxHVptL96BRasHpyEFeQY6ITHXv3Aka/CIiXbcrApe7HFZTAi5LDAcMKkFlJxZqZBBPJRBprkM0FpUm7lqmBBZrOTQBHmoM6i5s5WWY9OIk3HfvvQJ+Rm0mvmBKTkRNIhITVkjxJeTLqzb+nQSCZJI5GLQ2aGnwhS0vqxBglNZaJpOEQy+5+BKdpPCFzrA1XUYIyXXXXotkIiU5bQyRPPHE4/I3eqUIzLTgRl50keynXnp+Zf4Gz63AT1lHRjJIYspOAPRS/hxk0Og9aLuIKIBqm4NHoOJ1Evy4D8eQY6EWnbZf1firHD51POPxv58GwIIjHQS4qf3VeHFfAiStUT5r7qcWKCU9oO7rp6RBvx5LL3jS56RevMaMYHqGVr/0Bvpf+FuAhhOJYFY+SXcBtN/I8SroGeQ7EYywWpeGhw+pDEO4lJQBIrFIVkDZIXl8kURACkbo+KcWocPmgcWkhyidJh8qijvDlHEAVuYH6x6xaCQkxrCWccjtmCX0nMhKYJEZ80roSdO7gGjmGKKxRkSiYSFV/rBfNAM99lzkOIsRjkTQ0FyHeCoMB5UD4la4HXmCqfQC8j2mVBfJp8XM4g4W3qXw0cczMeaaayRHjSFGCcdmPX+MjlC7k79TRIQjrxu1uswHv9Jzx7AjiQsXaTF+pZjOJrl+HrcHuQX5QkSklzqjI6yatpiRSiQEQ99+e5rk2zkcdikcYIiSW5/evXHiSSeBRRHSoi5bfUxMpJdfYYDyCirSuztn0CWEp73DxEaHAb83Spco7DBGkhT2MJ+PhFZ5YundIwZxU3i2JywzYqAiOcp7a/yb8vIqTFP7qn14bXy2zPFj4Zzx70ZCafTKGs/TFheNONtWP5DvkfGzbQmY+lm9fzyWktIxeqbVWHE/o8GvrteI82pf5b023rdy4qh3qP1Q5YePvA96BrN5OwK0KUx7503E0lWwOf0ijWCyJABbDI07c2EDk4ytyCuqg8OnIb6rCM7cWngcIUQtFoSjPnTp0BXxSADIlGPSRJZzd4XVGsOGNQvhMCXg8OlWCWUDSIA8OT74cnJhd7hQ7M1BToEPgWgKVluOiLuSHJnMLrHMHQ4LMsk4rFoYp5zcB0UFccRjTQj7G6WCjnZ1IpULh7tjtjI423pOyfKZTLj8sssw58svpXcy3c4MN6jcMDVRFfGilURpFP5906ZNukUt0ggaqmuqBRQ7de4s4RBObGr7LVu6HJ4cyuCwj3NGPHi1O2txyy1/xWl0m2savvn2awFgJvA+99wEOQ43krYzzhiOdWvXSk7b0GHD0NjUiK/nL2gFCFpxlFlhjpy6TuMrx+tTljHJIMM3qVSy3cPEbUNJbaeBccL/kDVmBFDjZP0hUmb8296+39u05CJG61p5d42god6HXwlhO8BlK+wwUy0DS8qCtHSiTMCUseieQuldnPUMtjsZ1MPE1DaMJSJIpsKwOzxIZSISwqWAvconJrGKJaKAOQ3m2yUTURTk58Ni8sJMLRlUAAAgAElEQVTldIkuYZ63DDm2fKQTGkwOlrzFYEprSMQjSJvi8LhKoGkWWJjDlzFBi1lQt6MZJRX5MDt0VyjPCgmtRhFJNIl3MZqMIZPKwGF2IR2n8K6GcNyPnbu2wuPJgc3kgcuZA4eNPd1ZlUdPJvOOE1LcoubeCSeciKpt2yQkyfQJtaASU0jylCecRitzcbmx0IqGm1qgGbp86+23Bf+Yu/uPe+9Fl85d8cD9D4hBvHjRYrww6UUMGDhQJEsKigrlOC3NjfjDFX8QMjJ58iuC/4lkHKNHj8LypUvlWBeMuAA7a2vxxZezW6+NXimmlJA0KexTJFFhOL8q/JPwtcWCysrKdniB9UO2xZu2WLwn7NgTSWxLKvf2OYVJe7shI/Hc0zHVNfN50wtH7596J4y4rIiZEQONZFMd54eu59+9hx/C872d74fG+Z+51nZ7QX7gwPsgGWSuGvNI9CKE995/A1b3ZoRjDUhrQcQiLpjNOYgEfXrz8yRQ0iEMmz0Ff4MPxUWUP6iB1UFl5Y7w5RbAml+CmjXV8Nd0wpr1SeTl5WDRgtkwIQZXXoGcJ55MyiKc68sVNfzmpmYce9BBiJtM2BEIw+LM1WVXUnFYzSaRcogmMyIZwA4kbpuGPG8dhpzaA9FwDZJRyX5BSsuF1VnBQK1omDGpW09e1kNOW7dswZBTTm21chmiZE6FcierkBGvkWSQli8nDvMllLXBBYpdPRiWJtmiNbxf377wuFxYvHgZvD7d08W/hUNhDD11iFTbff7FLAEP6usxH/DjmTMlrCJiqdmG9zNnfoQbb7gBBxx0EHr36Y3x45/BF59/Lp5JXj9JoMoV3BvBag0Tuzw/Gxk0kihlealkYmWx/RIT7tdz7qsjoLNBKURgwmDMhJTTDCtJltUhc/bn9gyu3bBM5KrEi2chqXAAtoReIGIzwWxl2NOEdFLvKESAsVvcoqtH49LEArilS9B/4H4oL+0Ch+bSe+7R0GMLOHodW1rgdtphtefI3+qqd+HDt2eisToMMxOjLRmUdyrA+Vf+lnAmbTnTFtYxpxCLBhCOheFyeOGy6jmAgUAEsWQMzcFqmMxJJGIm5Ps6iMgzoxPMR2QxBoWh6YkVlQMT8PvfnS25YsQQhl2Zs0XCqMTflReQBGzw4MFyDwzdqtAa5/TWbdvQsbKjtJojifvD6Cuw33798Na0aa1edhqvxLu83Dy8/c40UOXgrLPOxPbt2yXvS4r1pCI4jVAggEMOOljCrE8//RTOPfc8PDnuKRx5xJFynW+++SYOPvhgyZMzGp+KEBrDxNICL0sGmVv4QwbovztDFGEykq62ZPDfPfavn/vvH4F9kAzqdX16h04T3v9gCuzeKoQijaJOHw9XIhYxw+70irVsYe4bAJ/dhaZEGh0rG5BM74DF1g0rt9Zg0MDuSAZzsF+PTli3sgFbt6QQj+ahsrIbaus3o3p7FYKBABwerx4qSqfhslvRuaICDraUgw0pmxOJjAl2uxOhYBjeHC+SsYzofTmcXr1CNhZFQa4bNkszTjjOi1iwGnaLF5qpCCZHGTIahVfpK9S7heiRYl289MnHn5AkWLWR5DHZlQUNEtLIShQoMsj9WGDQ6kHUNKxbvx59+vaVKjaS5LZkUPWL5HhddsmlqKraJpp7TJxlCIbnnLdgvvQ2ZTUd/2VEhT+FQQMHSQ7Se++/j8OPOAID+veXRFt6EOnJJIi39cQZwY7jI9XEPzMZNIYHjK54Ywjhv3+K/3qH/9wIsGrYjDRtSGEEJsQzCSx7+BkcdO1omJ2u1sKv9s4ZFM8BNGzcsgoJFnPFY/B42H3GirQ5Ivl88WQUDpcD8VgCbqdH8n1F0DeZkpw/u9OBSMSPaDwKjzMXPSr6S+GW6KsmHWjc3IQZU9+Bf1cUsNgRS7FCOIM/XHEFpkyaCq+1EOGWoLTTZDGKP9qAwop8jLzmbEQsfliczEVOIxwJIcdbgEQkKSHmWCyFeFJDSvNj6/bVKCroALupAE6nA8mU7kWk9imrfFnIIbgBE2p37hSPnyJ9nKPEJSbVq0I57mskg4xWMPdYed8Y3aHBS+/biqXL8IdRo9G7736YNn265A+KXmJGw9jrrsPqlatwy99uQffu3aSCljlqJI0R9nyWdEl6XjM4/9zzsHTxEsG4AYMH4tBDD5MiDOI3P0ccNHqtlNeHv1Oh7raeQZLB9tp4XoVvbcOj7XXOX4/73zEC+yAZ1KFQyKBmwSefvoW0uQrBSA3CITviMR+CQcDlodgze+da0FRrQdRvRlBLwOLIYL+OZlRH6rFo0yycc/yFcIStsOWWosegEuzY1oiamhTqGnzw5uZi++rFaAmGkMpo4uWzmYAhxx2DDatXIpwxo9kfh8XhRHFZiegSRhMZRBIZuNjeiFV16RiQpnxDHtsRwx8IoX+nJAYN1GBOmmCyVCJty2OHUz3kpJl2J6JnQ7yUm2G+GiuwWH2qLEuOBKtcmZPHCc4cQhUmpsI5Jzv/bd9WhWZ/i3TWkAwfAxlctGSZhFLAvptMKIcJd99xF2Z/8QU8HpdUfjGcQuuX8ilsR8qMKQIrr4u94fv26Svn//rbb0SygMmwlExh1SyvlxVSRk+c+l6RXVrETDZ2uxgmZpjp5wkTs/qWlb8cNyrbMzTUHhb5fwcU/F+/Cy7+VCelk40GGylKEisfHI+B110pOYOtOYLtXECiyOCGLSthMtsQC4dhtTG86kDKpBdnaGbq4TH3iaFXs/TtJR7Sg2g2WaXXcMrkRzgWQIG3AzoXDRYipvkTeHfiLJgCFjH2AuE4MpY4egzqhM69KzH1zXdwwtGnYdParTClzAi0NCARpaFbhM7dOmLJukU4Zugh6H94TyStKVjsFpg1B2JhFpgkEIokkExQtcEvP9tMTPqnIW1FIp4Uku1gNxfJodbzNPXkGYjcCDGQUh9G7GDOIKtC+TujQUxPHskgsYmJ/8TAvn37Cv7RM/jHUaPRs29fTJs+Q++4lBXan/Lqa5jw7PPoWFmB80ecj/vvuw9HH3MM7rjrTsmLTKZ1Tyv1B2/929/wxutTJVoz4cUX8Pb0aVi1fCWam5pElor5vcYQsTFPT3kG6bUkUTd6BttztnFc2c2D+Y3EPhFlJoE1isK25wX8euz/lSOwj5JBaRsvA/rhJ2+jxd+I5pZaydOjjEt9XRAdOhaLOOq6FSHUVEVQUdYFTZEAbFoK+e5crG9ajWasw0VnnAUt6ERRvgdmO3DAQQOwbdMW7Kp1YFttClavG8vXboHdX0WBPhx53FFINEZRX9uIYCaCtEbS55C2ScVlpUilTQgGI7C6bIjEUgDBltWpGmCzmmF2eRGoDeLU0x0ocjbCZuqDjD0fZo3aXoS9ROukbGxoEOBiJZLKR6NAJkv0WQqvrEy20qH8iQJC7qt6MhLkWNxBIGUFGDf+rl/fvqDQ6XdLl+p5NdKbWBedvvmmm7Dw629RXFYs8gC3/f1WCdd8+tlnSFLSNs12UJDFgt1C6BmkltgXc77EW9Pext/+eouU21MWgJICxq2th5B/IwiKZ9Dtbq3Iam9pGZ73phv/JG2IPvroQwHzF1+cpDczl0Uoe9XZhZ06idRLlPC8/E33VjBXiZ9hikDWndv6XNrmtLTNdVGWucp7YpWaKgRRY5ZJMQmeqVj0b2fFw9lZIp4Q7UZ2bfler0IxILJ9cltbcWVvwmRCS3OTVMDzWbcqikvPUNXzUD+zPCc55+52XqwWNeZ9/l9aPCQeke17S8JCKVGaRZZ4CnDRC6YKRr4vEt9eqE+v1IbN65DRdKF3u4VEVUPKpBeNMJeQ3kC+T5SFibNgzW6SUG4mQUkZK5rTcXiYU51fghJPN5hbNMwc/wkSyQycZfkI1rdwkqOpsQWM2g654Ay8NmkGAukGHHPsUahd3gh/OIJ4IgKHy4w/3ngOJj32LppjuzDmvgsRiSTgr4+gokcZ4ojCnLQjFGpGKEYZHCvSMVbmphDIhJBncQFWOwLxGHLtPpF1YSUx30PiGrVRnQ6X0EK27WK7Mla4KjyjYPLYsddJXhlTZfhuMv+ZmEK8o5boLX/7m6SyMPqxctlyXDFqNHr16Y23p78j+8hYWa0gGXzmmfHo2LESF1wwAv/4x31SLHLn3XeJMUxCKH1uUyn86U83YPq0dzD7y9nYXl2D3539e7z5xuuiJcp2ZNSgU8RVfVXeuR8KE7fXe6PmNrVLZ38xG889+yzGjx+HJUuW7uGU0tcP4RAFys1wOl2tRVT1tXUooWIBISmdkb7OSoZTEV6ZElm5HsGNrIi3misszuGYs3NYXqFeKbunPECqeuggqE8yKmuQxOpYrGOivq7wz7wO6uEatB6zn/O3NMPtpqavfTfGZzV6VZOF3cfSc+1FfFwaJWSLx9oQZrWeGSNLRk8wvzcWuBgHWe6VvaITCWlT6/OxDeRuHJZjc1z3kW2fJ4MfffoOdtZWIxxpQm6hDcFAUixMu92FTNqLCeM/xIB+B4rSvUY1e5NTQMrsTSK3NIOy4lx0L+qKnHw7ikq8KC7JgdnlQl19EB0LymFKpPHOF1WANQV/SxOOG3w46mtqsGHjOiTNViF8hcUV8hLSkxgIhFGQX4RgOICSknz079UTqVgAAwdQvNqOdRuaMWnyh3A6avDHSwfDgk4AZRsoQip6V7pUA4Gd7dIYspAwM/WuqDloNksohNYwiRZBjIBHsGNYlkDIjVXFKgeOP69cuVLa7agJ2koGFy/RK4cJhiZa5XacPnQogi0BPD7uCRQXFmLkhSORTCQx56uvRGyWuYdMOme1IYVLqVfFaueHH31EQmX79ekrEgvMs6Eu1Y9tigzSOpbqwaycwY997j/6uwb8+aab8MCDD+Lcc34vek+05NPpjHgflK4fxU05dlyAOM7cj3pYlFVga6R77/0fPPf8BLmU668fK6Kr1Pib99VXWLJ0aevCRGAhqLD6mB5JEmUmwlOI+4ILL5TWd6yUo/ahsTjkkYcfxsknnSyFSc8/PwFPPvWU5JHOmDEdhx9+BFasWI5LL71MtLIIKmvWrhX5o4MPOVTua8qU1+Venn3mGUx5fQq6dOmK2bO/kOsoL+8g2lw8x/MTJsg1cPxvvfXvuOee/5HFjFqKLc3NqNmxA9u2V0lbKOpvtS1g+Y+exf+SD4v2nAQ/TbBIcCIlfcdhcYgxIP1wsxXF7X1LJIMbt6wTcWkuRMxjpnedRSIk7fTyEw/4fpEUMh8vlUjDbLdBS7EoxIyUOY5YPIIelb3hTpRg/tSvEGwMIRpJw+fySioIPYOBlgiiKT9YaByJxhBLRXHEkcdhx+ZdiARaRN4mngnA47aiqSWKm28fgxdffBlaiwWeqBuxZApNqMVND4xBQzyMSDoCLR2HKRNHKO5HGHH4bBYRrie3Ls2r1HMFmS8DE0aNHoVnnn1WohM0yKQgJKNh4bffihadMsRWr14lxJFaoZLWMm+eGGsqLLpuw3rpoEGTm2Rw9OWXo2efPnhnxvRWMsgF+Na//x3ffP0Nrr/xBkmnoboCc6DfZ//xOM1hXVuQKTKnnHIytmzajLXr1iIai+GII4+Cv6UF/frtJ3O8rVdQkTH+3kgG+ex+Ts+gIoNcXz768EOsXbdO6A6xnKH3t6dNE7HoHTU1omvKsR869DQUFBTi6wULUN6hgzgKiEMcs+HDz5DinieffkoKBum9pdwKPbHqnh964EHc9Oc/44P33xdyTQmyIaeeKlqEf7zqSunOpHCF48Pz8vm5HA48+OBD4uBgVfPKlSvEgcGQ/e9++1ssXrIENTXVsm4Ss9hP+LHHHsXYsdfj2mvHYNz4Z6QSXeke/u1vt6CwqBiPPPyQaCIyIkScpPE74fnnMWr0aAwdMgSvT52K7VVVWLxksZDI/gP6o3efPq1Tm15feleV1qIxJ57rMLGcRZeM1inDhbqNvA/B3Oefl+jZK5Mn46yzfiv3eu2YMSJOzZt57PHHMfaG69sbSv7p4+/zZPDjz6Zjx45qNDXXorSjHS0NNphtbIbuw9RXZ6OyfBBaAo1gnrfJlIDN4cbWqi3YuXMbOld2RnmXDvDaC3DKab1RWelEJGCF3WuBIy+MQCiOhmAdquppkaaRCgKDyg/BsuVLEA7HkJNXgPr6Jrg8ecjx5aJnr57Izc0XwGpuCqK8E9vMueA2WTC4D3UE44hGLbjwj/cgEQ7gmSdHwmHNR9pkhYUdPWi2U8xVOluZpEPG00891fqwjAnAnCxsU8b+iPyeligXcmM1MX+v8gk5yShxQEFMTmwSNpKbRUuynsFsS6bVq1bhD3/4I8rLyvDWjLfFimaPx08++RQXXXQxLrv8MikeSaYT0nbu/PPOl3MvWLBA1xlLp3DGsOFCngiGvJ62m9FS5t9UziDJIK+TQNvunkEN4gGlt2Dr1i144oknMXGiXin9yCOP4ua//AVXscH6+HG47trr8PDDD8nCdNNNVM5/TCxGttO65poxGDfuaQHExx57XEIuxx9/HL74Yrb0MRYL1usVIk5DcNSo0ZgwcQLefOMNnHnmWWJ1f/bF56IZSELHsTz77LNbh+yB+++X3Chu10pvzydx/djr8Ogjj4qxevpQvSk89R1POulkLFr0nSzOBx9yCL6cPRvLly3D789hj+QiAXklT3TjjZSGeETeh5kzZwqoyXm4GN52G6688o/4+KOPcc655yIvP0+uc+369UIG2z6/fxpN/jfvKF0LdBE6egVt0poxgblPvIAjrrpMDD2jZ7h9b5WmIsngeoQiITgdDlhMukwK0yzoReO1MgfQZrfohWQZDaHGMNw+L2x2DRFW+ZrSSFtj6F0wCE2bYlj28QppJ5eOp2BmfqQJsJu92LlrF+BIyXuws347GhobEUlo6NFrP+TZcxAI+BGMNCIWBI4+YzA2bdqMcHUa0ZYwLJoZOS4LEExhe109hl87BBUHdpC+xZTBCcQakTTFEAs2wZeTB5hy4HXlCWEzayweMUtu9F/+crMYokJsrdl70iCtGPk3ms+ffvKJaMCxgIRYyA5BytsuhATAzJkfY/iw4Vi2eInkP/bo1et7ZJAEjfJaVFp49733JOLB7hGbNm6UquH8/AIxhvmsN6xfJ0bvZZdcgquuulrI8wMPPYSXJ72EK64YLcRKGd9tIyJGMshrpTeXOEj8a8+cQUXMSAbvu/cfKC4uEoOQRiS3Cc9PkNSZe+65G3fceZc4Bj748AM9l3LsWDz6yCPiOOA4XXbppXh58mTBwssuvQQvvPCidBdhVIj6t4xIUbWCPdWJGQ/e/4BUeH/wwfuS/+nLzcNjjz4ipG3l6lXyrEjklGeRLeD4LFiMeckll+Kll1/GhRdcIF2euI284AJMfuUVLFq0CIWFBdLVy+Nxo7KyEx555BEx1kkOuZYMGXIqPv54puDxuKefFiHn/7n3f0Qb8sorrxLvKNfdF16YiKOPPkYcLawE9+X6MO+recjN9aF//wGt7VR5fpJAGvAUwBajJCt1xOvn+FKAm8LSJHvsi1xVtV0qxemV5/sy/pln8NCDD+KGG67Palpqgs/nnXcu1qxeg+LSUlR0rGhfKPkXjr6Pk0ENMz54Azt31oo2VVGHMAINuTBZU3C7cvHGqwtQUbYfmpp3QYsD0XQIuQUlmPnRhzBl2BvYgYw5hVOG/w79e3VBzx5uWExJOG02eEss8FvjWF69BRaLB0P69caCWUuRCpWjsbEO4agJ3kIf/C1hIZhUNWeyMV3QLLJIpyzSxaS5JYRvv1uEyq4VyM/3oWbrdthyijH3yzm44y/no7jIKZpl5hSTvwlXlG3R3eVnnXmmkAaSNwUqBBEFLCQQDBvT+iDxIrnjBOBnSSyMlca0UqiqTiuMWz+RlnHhu0VL4M3R20BNee01vDBBl6+5+5574PJ5dOd4OoPnn31OkqFZaXfRxRdJW6m777obW7dsxYQJz0vIgMcgSJAI0utFgshr2tumLCmCoBIo/dnIICDh7DVrVmPatHdk4r7w4ovSVumllyZJS7irScbHjcPICy8UoWleL1vt3XnXXeIt4Pi/9uqrYkFGwmFMZaP2yy7Dscccgy/nzMGi7xaKtcd2dJzco664Ascfdyx+c8ZvsGr1KowfNx4bNm6UxfXoY46W0D/7ZfJa1CZk8KY/y+IjZPCJJ/TWeJ99JsvbRSNHCiA/+8yz4gFcvHiRLP4HHXQwGhp2CdDzOdDjSQCk0j0t4BHnnYdXX3tVCOSszz+XvFASXd7jLbfobe6okXbYYYeKoRONhLFqzRrxuvyfJIPZgjU9LqY/nZQpgTX3Pof+N/5B+hJTN7Q9tQV3zyOSwbSEielNo5FhZ2s3sMuIC2arSVrCMaGXYWRq6DERuWFHAMVludDsYSTjMURNGbisLnRI9cNHUz6Bw+SBGzbY7GmYvXY01waQDKZgsgOhZAx2px0OsxkFxfnwJ8PS/i7u1xANR5FJRNAUTOHoM/rj68+XIdocB1McnBTqTmqor/PDRUO8bgt6H9YJI8acA3NBSjyDWpRdUxoRTodQWtINTotXlBWsFpu8y6weJnZxbGnoMMWBfdBVSkW3bl2l5fmK5ctlf2WAMmeQ809FSOixYnXxiBEjZN/Rl49Cz969MH3GDBlaRgCU8gHnWVl5B3nUoYBf2j0u/m4R/nrLLeL9m/X5Z7j9ttsk9WbU5aMkksPqZuZLH3f88Vj03XetQslKnaBtmNhoqBP/iH3Ewp+DDLIzxwnHHYe//+3vIqWzctUqwRPKgh140EGSQ82uHSRy559/now3xZUfeugh3Hzzn3H88SeI1Nn0GdNlvWJeJY3Ja64dI/mHHHtu9Hay0wcx7aILLhRytmHjBvzj3n/Al5eHjz78AKedNhSxRLy1169aF2jk0nNnNZuFDDKiQjx7/wOS04x0eHr55ZekvzurwikrRIcCCRfHlvfIyAYnCJ/VnXfeKb/ndfI+SEwfevghXH3V1YLzZIMvvvgCli9fIUYv8S8vP1+iPIyecZyM85uf57Nl5xY2VFDPl/dNIXT2kWeu6sEHHSweUBL+3/72LAwYMFAKNKmXOGLEBXhtymutoqRLFi+WcWP7vxcnMW3p+6Hzf4G7/eS77uNkMIO3pk/Brl2NQtAKOoSQjlHE2SJu/ZnvrYGW8qK2th4Oqx0WlwkOZw7ikTgWLJgjFl4mFcfw349Evi8f/fuUorAgJfIIzK/pWFGBkHsX5i9eiYuPOh42WPHWGyvQUNuMppgGX54H6bQJqYwJgwcPQml5iQiXspvH5qodCEdiCO7ahk8+noaOnTrBbs9DLJOD3LwyrFq7HCPOOgknndRbPG2WtAUpMyv9KKegVxEvmL9ArBgSPVl8UuwooDdn58QkaePGfDeGL7nQs4UaNwILXelK1Z4/UwfwoAMPxPTp72BX/S54XG5Z6O0Oh3gXSGj5Lzc3T6QTWFSiRHTZiYQhGGp6bVy/QbQJmQ/Dyae6eBAM6VmjajonGy2rtnlyvDajBaUAg2CoWuT9LJ5BAHfcdjsOPvggnH76MFx++WViFQeCQQEQ9o3kJKf1RhJGrTBdBZ9VgGkJw3PRueoqeg+fQe3OHZg3bz5+d/bZOPaYo/HlnLlYvOg7DBw4SO6XiwnDKOxWwDDB9HfekYrwUDgkxPGM3/xGSDTDIMz/VNuDDK386U/yI8Mc9AxS1Pvxxx+ThZGARdCk5fngQw9hyZLF8nuCGb19vz3rLESiUfl51KjLMWHCBLHs2Rz9vvv+IVbwnDlfCvjT0qUnhmPBMDI93IcfdhjcHo+QwxWrVkqIXOXB/ORosw8fkNlt0iWD0iuSZ5RBwpJGcs1GeHv21j0GBrH49r2VrGdw8zqpBubctlnskvfLqlwmZ1HaxWpnd52YVPtKlCCVRiQUg8NnwcfTP8PgE3uhu68vTDUF+OqDhSKYn2P2wl1shz/UCFvciUg4JsLLsaSGhJaUtnVmpxnDzxmCt6a+BX9zGG6nDz6nA2FTAnkFuVi3eJ2EyxlCznf4EAwloKXcSEQzMHmimLdkProP7oGx946CK8eOxm1+5FUA9Yka+FzlyLEVIZPUw6iUvvn66wVwedwSvmvtw54VhL5gxAgJE15y8UWijcq2jyQHnKtcwPmVGETc5PfUS+W7TK8TQ+gut7vVECUJY+9vhi+pukByzfQfE1N42Hs5HMH26mrsrK0TiZr8/DxdgzbJ/vNsV6cLYRNDKe1l9AYaQ4iqANBYQGIkg2wM0F75uCpsTTwYc/U1QtIYCl+9Zo2ELLmO0IAXMnjnnWK8fjF7tngGeU2MXHANoOeLHkTxDGqaFBwed/xxuEaw6XEJ0dPLR0cFjebp06fjgfvul4jLe+++i2OPPQY5OT7Zd+z112PlqpVSsU0vnho34hoLEikFdPFFF0lzg5EjL8TklycLSSdGEUvppLj44oukVzDXkM6du+CSSy4W/KNQ+JFHHiVYy5Z2XKMYnh1z7Rgh8RMmTsz2ZB4nU5bOF17Hli2bxWino4TvH9+lfvRwGhoCUDaNBZyqtZ4SG+c4KTJIPB91+eUY0H+ArJUH7L8/vvn2Wwlfj3/mWdx15524jT2Rs7mIfD5TX39dlDnY4k71uVZj0r648sNH3/fIoOTCqwKSDN58Zwq2bN4mOWwWO1sGsf2XBYVF+Zj1MfOoLNhetR3bdzRjv17dUViQjy69+6FTl454f/pbmDf7a5w87Azk5hegb89CdO/qRTwTlG4YfbqUIGiO4rPvvsWx/Q+E26FhxutLkErYsKluJ/LceUimNMSiSRx34vHw5eagW9euCPgDWLpuE3bUVMO2ZT7OO2YwrBYTdiVS2GDuhEmTZ6G+qRk3jrkAxx/PHAQN5nRaeh1bwTY2GbF+GaKlVXL11VfLxOMLTaJEi4LVwpy4/KpCIcb8FJJAvvitxIsh3Kw1TavKxVZ09GZYbLBlcwhFwkAAACAASURBVBG5qPBzJMmS/8RwdTZxlxW+7BigvH88tgIs/o7XpVoS8fu2OWV7AjdlSalqYpUz+HORwQH9+mPBgvnweLwSMnr2uefEe8ax5n0zPDVl6lTQWqN1y/DTxg0bcOZZZ0kF999uuUV0FD/86EN8+uln6FBRIXkl7EpADx9bZXGcCabMVaJHj+cZN3685JPQ80tPMkGNxJmWOK1fo87hgw88IGSQz4JhGoInAY79OAcOHCAhOVZS3nXXnbjsssvBvCmHw4nTTx+KcePGS6jqvPPOwxtvvonJL78kld+zPp8l59y+vVoWgB49emDSpBeFIBYWFeHoo48SYstzMBWBRSqhYEAWDIaf22uh+iWB7sfOrQtZkQzSyWaClsrAZOXMTcOcZiUqicPumpwfO95/+nfSvU1b1ouOH4kEvXAizWQx6Z6zDPOmbWK4WM1shZlCxpKQnsOZZAKRWAbB+E4URnti9usrEWqMoHvPMljdZux/8CAs/mYhPGYnQpEoQsEoQuEoCgvz4Mh3YFdDAB6nHU63BatWrkQilYDD5kb/wX1hjjpQVbUZgUgYqShgz9il8MaSsCESSKA2XIui7kWY//USaJ40rr/5StitGXQ5Ihcbd65H38pDYM3YdcF80jEr2/5l8Nzzz2DyK6/isstHoU+fvti4fr14T0js6Dm/4MIRQsaMRQjEIJ2kpVuFp1WhiMIcPgflYZQWYtncT70VHQXEdSkWUa9gQYGZwtkpCTcqjyPle7hPIhkXvOXfiaNtJaqMnkG1nzKsfi4yqHLPGUFauXy5jNegQYMFq0aPGoUrr7pKikVIsp588inBh89nzZKIAMeupLQEEydMxLDhw3Dbbbdj2rS3MXGi3omJf7+WKSyPPirRCDoFli1bJtEkRlYevP9+IU5MOWLOIAsmzjnnXDD6ccNNfxJMVBvH9v333xfMZB77pZfoxG/t2jVYtkxvjcex43HoIaTnb8vWLRLGp64jmy6ccOKJgrfMBWdxET2AJK/M7d62rUry7OmpZBEhc6qJc4yEfPPtQrz6yiuSI5lfUIj58+bJtfYfsNszyHMT+7lGkKRyPTC2wyPm8npZ0MR3hTm9nJeMEh14wIG46mqGpseLkPrrU6bg5JNPkRxLElH2OKbzYL9+/TD2+rFSH6CMmv8UN/6Tz+/DZFAv93xz2hTs3FmPaDQs8i8OVxpWu0VyPZZ+HUPN9gYsWvwdotYEjug1EN269kKH/ofB63PjgD7FaG4MYOoHc1CY44HNnMDRR3RDkZcTPo5u+5dj1eZq+IqjKLLlwGfPw3uvrEB9UxQtwTCSkkVuhd3pQY9ePVDeoQydOnfC5g2bEIuaMXfuexg7pA9yPQ54Kyrw9Vdz0Kj1wbKtW/HuB9/i7Tfuh8fNZGgTzJkEEmYKwcaFpKnqJWnVbrGIRAstXrqdO3fuLBYTSaAOVDqgcVM/twUievqy0S2pLiQIUFiael4kh/QqkMzRUqYaP/OOtm7eIpOOQMW8OnoCW5qa5HoodUPLLxgKyVjTymbOkiKgbb1/bSvFjC+lAmZadbyPn4UM6i4GfZxVlzFAQggsKuGY3H33XULSuAPHk/84ZpKwzkICFvWIpEi2ok2CRfozMLakUoCvcmGMYVZFrLio8f65fY9sscWXVMply5uz55KQGY0GsxlffTVXikFY2MH9/nLzzbjv/vuzWVKGsmiTWYpMmLPCe2LxC0PC3Pz+Fukic/qwYa1hUN6XVCazQo9Ha9Ne7f8UKZTJo/IG9cIGUyKDprWbkNuvmz7/OF5ZFdT/BHT/mc+SDG7eugEtwRbBC3pPHHantEmTFpLIiKFBTyZ/T89OEmkk02HUr29AKieKIlcZts6rx/wZWyW83KFLHroNLpYiEgpSJxNB2FNm1Af8SMSiyPc4ccaY32DJ1xux6LNFGH7eqXhl4mS0RKuRshbAp9ngytgRzaRgszhhSZmRk5cvItg5sCMZSOOrVcsQMqfhgAXBYIOk7lw+djQG/a6T9E7uktsbmzZuws6aHTjymCP16WkB0hTWttqwePFS8Z4Tg+iZp5Gl6/VlZBrye84/tm1kZIQqCsQvkjNiJ3/HKlTiF/GTBjUjHnyX+ZWNBZLpNNxuFxYuXIz83FzxVjEvnRsXbB6fizrTOioqKrF502YpJGHbPOUdNBp0RuxTXkEjGeS9qN7IxI329Ax+D5cVtrC7RyiI6dNnSAidG3tA02Mnb322WpcRBamiVi0zjYoL2ZdWiqwMa5ExikByL4VWqupXPzjisRhsTkcrkVfXqL5yDRQMVEoPrb17TVi48DscfNBBrV75oacNxYcffpC9GunckMV55tAytUBf+8TDOPkVvRIZwGeffirEU+awEW+NXVtaK5p3R7cUXrdd79TPbeeySvNSzhIZwgzbPxLLmWZiwj133yVkkIoAd99zt3y/LzRC2PfIoP56Sis6aDa8Nf1N1O3aAT+1AFMh2C0uuPOtsJvd+OC9pWhuiGHr1mpR6a/s3B37DTgI3Xr1QElJGfr2KEKe04ztNXHM/Pxz2B12nHR8N/TtCfhb4sgrLUDcHEZNw07k5XVAmduNFbPXYcd2DUvWbxP9LRPssNu8jMti0P6D4XQ7pTVVIA4snjEFpx9VhuOPOAxfz1qAI046GpM++Q4Tpy7ErvoGfLVgUjYEwdBvUjyeJugNufWXTBpKfe99kpdMugToJIEgyO/psWCzdkXerrjiCskvY7h82NCh+PLLORICmfTSJMkJobVCUD333PMxY/p0dKrs1Orav/3OO4SYPPTAfZLPwW3evK/ES0RLkd4ojzcHpw0dKpb51KlTpAqKCxJJp2gQtpEJ+CHiQDJIsHY53WI9sc1duxeQtJmlavJSrJuhDV4vv+disy+THl43E7X5nBne4c+0xvmsf2xjjhRzgtTCxJyb9up+8GPXss//PWs3cD7SW8SktjiSWHP/RAy+/grAZhf9TXnvszfTXnKDPK54BrduQIStNKV1UUa8B172J06nRYYlkUiK15/kn5GTtJZEygw0Lotge+NqxLYCL0+YiyMGHYHS3Bw48m3o3KsCmoVFJDF4HR401TejJRxAMmVCKp7G70YdjQ1rd+Db+WtwxQ3n4ZXnJyHSEEIwHITXUYC4KYmmYBPsSRc8tlx0q+iEHJ8duYWF+PTT+di2rRqaKY2YKY1MIgp7rhsnn3Q8UqZmHHjCIfh4+gc4Y+RZsOdY4bRYEbdyrOl9NSOT0VNk9CI7Tdoiq3mroiJUMJg/n+fZJikZ7AJSV1uL2269TVIraNAy3Pftwu8kHYY6hDRgu3SqxDvvTJP8xNLScknrYWoIcwxPPP44qShlfvSFF46UblTVO6rlswzLk0RWlHcQI1aJYrfFDOPPihC0DRMrtYj2JIN7m2ccA5JbGpQcU4ZcVZ70vjo3eZ3M0SSpV6SVuaVC6toa1W1ugkUfzCnkxmdGDO3QocMvTrrYMpHvBz2NvD+G25kO9isZ3NNb2Iqweqj4/Y9fR/WOGrQE/GJ1mDUbrB7AZfXh00/WYMf2Zik7pxZXRUVvDBjcH737D4LDbsbhh/TEAf26YfuOHXjv/aVIpqI45MDO8Dgb0bGzG8FEAB6fFd+tqYPm1ESQ9bBug/HulGUIJVKoqm+CxeqAk0USZnojnXA6PPC48xBNN2LFgq/gtjTg72MuwbJZnyFly0GNpTNmfPwlSsuKcN8D1yJD4SpNCaxSbZ+Ap7xD/GbPZLDVemLXEloyWWAU2YWsEj/d1qwUZfLq8hUrpMzf6G6mNWoy6UnLCoi4lLEqjmFSCsHW1OxAaWmJeKHo6mYBBQmg2WaXhY/ETbSSkgkBVVXBrMhgWytLecWMFhWJIK/L5fJIvuQvRQZ5rbx+o7zBvi6hojzBHE8VtlKeyb2BuNLEMlrt3JeLmZ4X+eu2pxFoVTeVUDFVXNJY8MSLOOyqi2Cy23/WDiTsA7xpywaEIgE4nDZEwkH4fPmw29xIpcJweyjTxFxBUQQFNEpuRdESb0QmmkCqphRjR98Kj9mGU487Ew6XBrvLivLKMrg8DuR4PNi8fhOK8orR3NKMYDCEdDKNvEo7muqjSCU0jLnvEinMe/+16airroEWtaMp6EcsHoeJLeItZpQXdYDHV4aNSzfAFklhS20dQkigsCwXnoJ8bN+8EWt2bsDvTh4OczyCy+8fjYAjALNZgz1mRdpiQcaclJAxtZ7FON4DGVQGjQr5qsVTFtSvvsJRRx6FUCQsnj9iEPMobcQwpspIoYMuuG+x6sLizLuVOcXzp5OGiAsxQhPvKw1ffk9MZJEd54+aj4r8GUmgMUzctpqYWPxLksFW7182J92Izz9GrH5JtDCSbzXWyjD4ISOeRFyExrMRFz47jv8vbfgbr73t9780IdxHPYPq9Uth5qxp2Ly5DsFwk0xOaT/n1OC0+PDB+8uxbVM9kqzqbWrEkUcMk2q6yq690a9/D3Tt5EWvLoWor9ewdt12bNy0GfsP7gyT1gCrxYHN1VuRgh3BZBCFHW2wm1PoWtwNdeuiaKwOYG31TiQJGqwCc1gRCsdQWlwBjzsfDYFGRJt2oK5mPfbrno8/jvgtpr3zKbaFLdDMuejVuyOOOmogrFTbJ7iJppZMu9a5Rc/g96oTsy7t1n3lZy5RuqvZKHwpv8q689WEEStIQpg6AbRY2Rjdpv9M0WmGm+x672GeV7nnjWDASSMkMJssLeHTtN5YnonmDJWw5ZWxgq4tmLQliMozyMb0vyQZVEDQ9vp+SbD7Z86trtfoJfkxEquIr1EQ9YdC+f/MdfxX76OrTuu9fmVuAKYkc8ikobhUE+t5hQb7rU1Y/acaH+Ud27h5g7RwSyQTImjPcDAJDiVbHG4XNM0soad4PAyYU2gJ18Kl5aJjcV88OnY8Xp7+DkodpThw0P7o2a8LqIFWV1snGEpB5Ug4KjIzyXhSSFgsGkM0HYPZzG4hERx9yiFYv3EjKsoqdHmbtBkrVixFQ1MDTDETHLCi534D8M3Xq1GIHITqdqJedAZZjBaBOc+NYEsztofq0bCrFuedMRQnnX0yeh/WA0l7RLQc6ckkPlqozsDKZAMZFDHibBhP6ZO2NXBajeZsqFNSY8xmKZpjdxamxzA/mjndFLrm/iSELBxRhJCyYgyzS/UvU0ayEZkM23JK/mCCYPs9MihEMkus2s4ro2dQXe8vTQaN64WsE9k8y5/qnW2v4xifL8dZ5UT+GIE1GtF7Iu7tdb0/dlzj/ah7+KUJqrrmfZAMZu1zweUUPv9yBrZuqYM/2IRwJKp3+XCaYYMLb7wxB+kYdQU3Sg7goQcfj/4DB8OXVwC3x4khpxyIjqVebN0cRlV1HbZVbcHgwd1QXJSHHTUhNLWEEBZvYwxbty3BUSf2x2efLILPUg4rrV8r0NDkR8ZkRYLCrx4XUmkgHkuKhlcyEkFebgnycizIdWio3enH9qYmdO9cgdNPP1Hka0vKCyWErTewYN7R7uCSbrTo+Wn6xpwk6pvtDkSpMDHJoHqRFEAqS1R5jMT6M+nl/swDExJoc+g5hAKI9CJQcd2sipvkZ3oJSfIk5yMLqvxZQC1DEeqkni/DjiTM2ZGuGbtL4ttONnWd6vp+KTLY9jrU9bT9+mNkdk8T3Ego1feKnLfN5zR+fk9E1Ej22gLDnp65cZ+9Hc+4iBoXAuOYqOsynl8tXnvbz+hZ/THg+9/2d0X2iEBW/k/IYUrvhiRkUO+j+z1nfrsQQlVNzP7jaRGeFq06lxvxTBIOiwk+txepZAZJpNAY2QWTLQMtaULn4p7waqW46PBrsGHnRnjynPB5XMgvyMclIy9FLBiTbiaRUEiOy9SPaDACTbMgFI4wAILisjw9D9DtFR1Bam83trQgbdFQXlmMw488EG9Nfh3JILBtxw5psVngyEWgOYBALIoe/frg68WLRHWhqbFBCtuq/FtQVlSCww7YHxfcPgKOIiuc7LUsvY7SsJCE6zavYKKE6w1kUL3Pxq/GKITsT0eBhQSZ2Ecj2C7KE8x1NpkyetcTErgs1korPFYtU1lBcJceQVYWZ3S1BakyzkhHDGKf8gz+EPYpIqg8mQpbVAEJjbj2DBPvCZfarhfGedkWb34Iu9rO57a41RaLfgjXfgwT22LTnrCqLQ7uDbv2ZvwbsXVPjoI93U/bteLfxbi9Pad/93g/xef2QTLI26KlypxBJz769CUkMk1o2BVGU1MK0XAEFpcdq5etwc7aGJAswIoVq5BKR9G/30D073eYVKexV/DFFw9Ht44leP/Dz4G0D14fUFFJ4VMnmlv8+HbhMrC1J8/Fvrm9+uShsmMnTJk8F8FoMw7t1weNu5oRjScRiccQjIaR0DKwOpzwB5rQs1tP5Hg7SEihpakBoZYgEloj/nzjuXDYfIgnUtKfM51iYi2rAG3QZHExVDQYVhb1W0UG9Zd1t2fQ+PIaJ0fbiaXETamLZrPSQmbnE4teXSxEUC+qMDbWEhJISMzqHIosD4tSBCCTrfkyeyODbSemmjQ87i9JBvfmDVSgrRYUo6dNhcI5jsawEPdVrn0FPMYFSd2z+oyRpBvJmToOf6fC/uoZ7slKNHqE1bHV+RXR43GUh9gYQtvTcduSP+OzMhJ7FVpp+3790uGMnwL4/r9jcO1nfrfKHWSY0JzG8idfwaDRF0h/clVg0zpl24UIypui5wxuWS/i7wxTuhwuEZo22yiJ4pT853gygFQygl31jejTZzAsphxY0yb4q+I445gLUVCQJ/iW53DBV5SP0qJS9O3ZB3k5uTBJsZRFDD32FY7HIJ1ErEiiqMwFl8cHxC2w2IBwPI5QQxiZBKt2zQjZozjnst9j0lPPIVDbAn8kgM4V3dAxpys+/vBThLU4YqxyTpvhK8pBVe1G1CZDiETjuOWGK3HyRccj5gjDQlyETtSYp0mPrN6dScc8Ixn8Z7GP/ePpLdVTY/QKT84Ndv1SIWaSRtJ62bLkk9Y6PYLyTzAvLZEQYqDejUT3DBqjMG2LSNQcVwY191dz6+cigwqfjO+3dKrJVj+rv6uxUJ42dc1tCxXbej2N+7X9jCLAUrVtqPBWx2iLT0biafTkqWvfG86od8FI/tR9tMVj4/22DcvyPAqjjfdpxHiF1cbUIuPay9//KwS6XbDrJzroPkcGdSzm/+PQMk7M+HACbJ5aNDemUFerd4fatqMWXTt1RN0uP2a8+Q2ScQfCsRZY4MCw038Dd44PibiG7l1LUOBzw2LLATQ7iou9cPk0+P1xfLeI4r1AKpKBuzAFt6cExQXAmWcchq/mrsPsr9egLK8ElkwabpsZJcX50g2grjmApGZHxuJFaXG+5N4ktbQsFJvXLcGRB5ej//69sXlDFF27dUUy3UipWCGctLCzDRz1PEDKu3zPM5hNmJYCEpU8ndarnwzJ1G2JoPxNYZumtSrdCwjaHEIC6RXki6+qIvfmgSIAyqSW6trdZFC3jtOt0jNq8uzJBa/IRlvPoMPBPKefJ2eQ18CCCVYHMnHaWDjBv1FKRoGKUtCnxlYgEBA5Ao4TZQOYg6RCVBzPYDAow89EdnXvlHGgNhe1Cam8zwpH6kEqoKBKP8XDCYbU8ePGykcemyCtkrkVOKnnS5DhMRU4UWyVelisOqdEASUWuLFLDQt/WJSjeqXy3ilRw/umJ0Ltxwpx/o2J8yTp3Ief4X2re+XveDwWFDEvlZsqtmEyPXNK+fn/pk0v04Lehk5quEhQUlj5wAvoe90lQgYzJoNnsN2IYDZvDmls3rYRoYhfdO5YMGJj/16bHXGThqglhOZAFawJM1bNrcOxBw1Fh24lCKYj8CZ9OGrg8ehR3h1xFmvlFcGT45CuG/379IPd7kQBtUaTaTGK6QEjPsRSGvJcNhSWekRNIdedD83OkG8YpoSGTr26YPvWWmyvqsXZF5+NNStXYNuydejVfyCqtu/E9iUbEWoMIJIOw1fihCMvBxs2bERLSwi1YQ0Nu+px7plDYCnUcMGff48EYsgQl5CBOcOoBDUeiYm7yaBx4d+NiXt+87iv5OUR96Swxi5zV+/LTo1uvSJceo1nAVN/jIyA6EUrJIPsTUzs43xVZJDRECVjY8S+veJoNqz8c5JBNVa8JoUbxCAWyfFeVAU25zbnvLE4gxjJAgvOb+IC/1EXVRXbGdccHl/XiFwqhW2UrlLqEwrziYcs/KBeLjdiHNMU+DyIfWzfxmIWijlzY7Ej9Rv5ee6rCvvaji8LI4lF3FT7VaYwERN5rcR7hXU85sEHHyzFkrxnFpEceuihcg3EQN5DVVWVtFrlV0rlcOOYde/eHQsXLpSCTeI3x5ZjxOMTszm+6nr3ZMD/b8TGfZAMJmHK2PSkHQ2Y+taLcPma0dwSRnNTBlrahIRmg9dlQl1jIyaOmwlTphC5+R4U53dGSRlFnyluWYzSYh9M6TisLg3FhRUoLS5FMhPBgm9WIp6KIhYNwW7W4PTwfHaUlPhwzNGDUFBgx87tMXz0xTK0NNTg4H5dcewR+0sj79XrqrFm/Q44c3yIWpxoDjTChTDC9f+PvTcBk6su08Xfs1WdWrt6705nIXsggWxAACHggggiKKv7XMdxdFy4bjPjOP8ZHfV/5+qduTpuM+OAqOwiioioBAQJYU8CZN/T6e703l37drb7vN+p0ynaRFDsEJwunn6adFWdOudX53zn/b7v/d73MFJJE/NPnoGR8Qr27bBx4cUXoGMmdb9CgFqAJsMbfv3Pz3pq5ttBghoAwIlpYp5SLwSDk8vLEmzqZlBYU2AgFCA4CQwG/BlqaUlVkFOKE1e5LwMQqObblN2qgUESrDlBzFZJoEP4uwJiEACD4M0AzcAciRw/ziAvdIpA01+SYsvUcqqvEnKSkFZtP/7xj0VehutKIVkGwXXr1okgNUVMGSgIshjUOM3LSUYGGAYGioFzKoyAi59FvUhK11ArkMHwc5/7nGgLMugxEPGHIJIaVXRL4GdR85D6htTtEmP2ugf3iQGNE2hXX321BE5u+5prrpHBIbqo8MF/U5ONVkfcBwI1KvlTpJxaWRQ3ZZDn83Qx4THxuBn8KRjL/+fnE/xxjRio6exAyQMKuPJvweu4jgSk9Gf+U3pIEhowOMhlU3jluVDG0gg1sJugwBND+yM036mbJq45kBzYiVIpPyGozH2wtTIsq4BSvoqFs1cipDQImFIUGw5dlW0T9/zn/fjylz+P+SedAqekyvTsmjNPw/4D3TLRz9gYDdEFRIFtESQ5MEI2FCOGRlpGhmzhSYd4uJqK7HgVsfYoTr16LkyYuPf//BpOTkGqLYLMaBbZcUe0CuMxFR6dT9wqOtfMxllXnYX0gVH819/fjIx0evJYvfRkXPDO12HGaW0Sfjzan8hKk3rDFvzLB4N+7KuBQWkbHwGDEgNEwqQezR8bDLJCyEQ4AIOTOwWTk+GgWsbXvRKVweDz6Y7Ba5fXP7VqCXY2bdokzlFnrVmDR9avFx086q4y7n/0Y76zCOMb4wJjE+0t6R88+cHPoM85YwyTSGoBUsuP1m1ce8YaxlfGj9tvv13WgUCQRgX0gmfSTaBIfUDGSN4LqXNIVxO+llPAmzZu8rtXgeRWbSeol8gHlRLoDsPHxz72MXz2s58VDVfuA99D8XHGfX4PjFfcDwppU9uQlqK8L6xdu1bcTGhrSHF/gmXGQa4dQS6BJ6eXue8EvPwcxlwWD6itSPvX4PGnAAhPODA4Wdb15lu/DzVUkJOuWq76fpyGDk9llh7Cs5u68ct7n0Ys2oK29nlobEqhpTmOppZmmY41TR2mHkYqFcPcBfPQPzSAjZueQzjCyeAEFM2BwWpVaVSqYV0ntePqd1yAL3/+Zrz5jRcg2hTGuoceEHmEhkgY8IpoaGS22Yjv3vAjPP3kdthlG2XLgRppQdOMJSh5zSiXxqGoDmbNbMPZp8/DuavmIeLZeHzLFpxx6slQdQO2Q+4jNbTKcEIRKBzakLKEXx2QmxMDprRw67mFx9ZBCrLjejDIrJ/Vwd8CgxNnsi9hw2yZbWGpDNayYpeaZjJNbInALdffYTuJJOw6EjUvaGZo9e3WyZVBZmj82/HQGQzAIKtmDFT1k2QMEHR9ofinmKh/6EOyXzxOBgQGUAIpXuwc+ycYZDbLKhmDRSBZwMBG8MW/Ud+MQYIBj8Kr3B7FUilYWiNCob//MH5054/wkY9+RMAjvTY//4V/EgFVPhhw+Kjn5XGfGKQDH1Ruk0GPryFIpM8xVfJpxUS/UAZxVh8DwVRmuwShBKzcl4svepOAXTqwtLd34Oqrr8KPfnSX6FyeseaI4DTXgXZMlC8aHx+XbJxgkfvBY6UYaz3o/1MAhhOAsFZpJxCg8gmHDZhAMY87LgMkkhxa2L13G4rFnIAZDo9Qj69ojYn0VFfnUiheFJprY8fGHXhy/WYsPXMxTl40Fzs39+Djf/4pnDb/TLiKjflLT8JHr/sA/uPr/44ZHbPQNzCEUMRECCpaG1vQ1tqOqGkKBYexh7xsSQw9G5VSFUo1jJJSwFmXrUTXzE7c/s2fQiuGYMZ1ZDMlaKYHvUGBlXExdKgbUSeKSqkMz3RRbjOwZOYC/OD623HVO67GaO8hvOl9FyO5LC6ImzqJVaMMOBo0l5PFfryRc6sWi4J/B+fY5H/Xn3tynUtr2Jfc4TCMXxkkPUYVjiArg0x0+XdyoXUKX9e6HvRHFn63xEPf+92PfUc4g0GHpX6YIbgW6sGgr4/oyxEFbWJenwRbU/UIPo8SOg8+8ADefu21uP2OH4r48bObN0u3gy4rFGb+1re+LaLHAgY/+jF8k2Dw0UcxY9ZMiR9BjKnf1yB+U6+QyXAwRMMkkd85BflXr1ol3sF/87d/I9I/l1zyZiQbGnDua14jWqdBp+MXv7hPHJLYkaDgPhPOhx9+SOLuxhoYZKWWnxFYr1IonyCOEQ1zggAAIABJREFUMZfgjsdDUEkQSIBIAMcqJWMgpYH4Xj5PJxaeG0yECXiZpBOI8n7FY2HCzGO77777xCIvuB8QfPK+xtj3d3/7t1i8aDHedPHFYge79vzz/aWZwi7BVJ0nR9vuiQkGxaOFu+uJaXWxOioTc6yl2baLUqmMeAM9cR3oehRWVcdXvnIDRnszOG31+Zi76BS0JRuhKRoMg5OvRaxcMxNtrafipz9dB0/REY7qoug/lh6GSUFX3UHVtqCbHq551+vxnW/dCcdpxopT56L38C7E28LQIhbeevGb0WQ04bN/8wVkMxYKRUvu9fmKjXlLz0Fz11IUFRXVUhUhepl6NuIRDeXcIbz1LWej1QyjIaYDuguLQcqlVR3bzFHJjiUa+z1hHxfLQAeBSo07WPct1rcFZLVqwx8MONIeqVUGXyoYZLYsE3Z1YFAEbiloa/ttYgZPHnCQCdVPq9YH6foq3BHO4PEFgwwQVKFnAAo4MgHYmgwGCXgI5JgxMhAS6LEySDDIShtBJSuDDEIMtHzwNawgElyx6sbnGeiYkXMtWPWjm8yj69eLJ/KqVavFH/q6j38c133so5JRk1x/2eWXyX7S9LyefxIEpAAMMiByf9ge4fHQEon7EviM0tCdLVy2qlmhJODkNrjPy5cvl32Uz//YdbKdzhkzcMH55wsoZsXyC1/6oryf+m08BmbQBMtPPvmktJrZWueNjDZQt9xyy0TAfLHJ5uMZ0P7gz2Il3DcZmajTO14Vz//XHVj5P95JHRXfOqp+gGSKbgJ+p9rGnn3bkcuN+5ZzMgHrIZcv4JT5KxEJhf3BL5ft4xA8r4oqPBgUmS+6ePNr3omEmkAqkUSqJYFr3vM2/ORHP8bpq89AtlAQh4ZkLAnTMBEzY+ho76Tys3wOb34sgpbKZaiKBrdswdMcdMzrQP/wEEb60oiF4zC1iAyJeGoZ137ibfinP/sKZi3oQJWC/XYFpWGqPFBkX8Hu/CF0zpuBJj2M9//Dn0Ppon6PCoV2nwandVWorgpX9TshLwUMTq7G8NqRNrHud0UYd+h/TBAYyIwE1xSH62zRsvGg0t5PxJIVGRgRykAtGeY1R4ARdEy4NkEiTDoIRa0nJ0XSbq5VBl8JMMj9ISh78IEHcfVVV+HOH/0IvYcO4elnnhHB5qWnLMWHP/oRbHl+i1CVSAv5yY9/gptuvkliRVPNMo66tmKZVidEHdxjghgRXPuSBH/ik2IDyKT2Jz/+MT7z2c9KvGHiGU8kcd6550rCeu211whAe+KJJyUOESj+67/+i6wzlSp27NwhybpfBDkytc3jousHE2JWEZmUZzIZXHnllRP0GMZ8xvv3vve9vnOP60qFkK8LYj9jGz2qCQj5XbKzQmDL75/7T8MHPk/XFRahGBMZq3l88URc7gUf/MsPigGFfP+Tqpd/cAx6hd94goNBB9/93s2wnTwsOw8PFdH/13WzNgFbluENTsxmR/K4/n99E2jqwrI1V6MjaQj3sFAaxOw5DbjgwoXQ3DPxs3vXi4ZeOKpKkC3m0whROkYFypUyPL2Ccy44BclEI+6+91loRQVLT16IwWI3zI4cDA/ofjojBu6hcARkWFccB3q8EbOXnImBcQcj+TGEYMCrFhGPaWhubaFgAYrFcSyeYeJN568QojZ0A1XbdwfhxLEKrVYB9CuBUhkUgOd7pR7tMbltzH8fAYM6dCNUI1AfqQxKEJ04gX3wKd6UUpXyQaXwZRzHdzuoVQaDFnFABGbGTJ9fXjzHIh4HlUryLF6JyiCDA7NTBpDg5jG5MsiW509/+lPJCLl24ln87/8uLQW2CFgZDMAggREz0gAMsqrIjJQcFK5DPfmY2SireH9es1oaHx/DzTffgo9ddx3e8fa340tf+iI+8alPSeDj57/jHe84ciOsTWtPrgwSuNGrMwDh/C5YFeQPWxrktBAsEsgxO3/ooYckS+ax8zV0L3no17/GOee8Bp2dHbjiiivFcoo+2Wef+xrhAbEKSpAZVCG5fwy43D8GUrZUGNT/JEBgcFE5gEj2BbZ0MoZm4dl/uRErr/sAJEDUnBemfoCEDQEHe/fvQI4SVsUcNIKzYhmLF6wU6zeT1RKvijIRrK4hHCEIom+xDrXi4btfvRv33nmf8J7NiAY7zK5KFatXr8T+gwcEQCZjDdBVisHH0ZJqQdSMQpcKv4VKpSTAyEdGjE2A7SgoVauoOlXhUim2gXK+gFIhja6T29GzZRCnn7MS+5/fIXI4hdEsQm4Eh4f6sTXfAypaXfratSh15HDNR66BIgBQgaVXoXi63yJWamCwjid9rMpgPRgMXiNATVPFMSmQlpHKYI0vHdBbAmDA3z5jx++G+G5EHhzb1xTkdnksTISpjyrWY+Gw8Mt47REMHG0/JreJGf8CgDrVlUHus3ik3/BdXHvN1bjjh3eip7sb//CP/4h///dvCxD7CE0EDEOAP3+z4s8uAOMbk1zGraD6Vx83g4G3+jYpP49t4U9/8pPSAub6/fzn9+LvP/v3YpNJYMp1IvB77LEN+Ju/+VtJVO+992cSS8ORiFjVMcaSn0f+H9u+fHCNg64O15TtX3Z6eN8hGGRLmqCVPwEo5/vJjQ4EtumBTK4g43iQDAT2oNwmOyCk3wSVQdp/cr8YOynwz+ojK4pMsPmZjH2MwwSb5CnW34NfYTz3sj7+BAeDNm78/g9gOXlUKnkomo3du3dhxYrVUqU4eckSye7oHZx00rC7e9B15vn45m2P4JLXn45CJY+Fp3QgHlYRTWoIe2/C92+6C2YshjKDnVtBQ9wXWnaqlEtxUbLSCMUdvPv9V+CW6x+CkwtJ1qHHIgg1pbFv92ZUR8NobZwn7ZpiyUKh6iHeOgN6ohnDaWbTFaxcNhNdrbSQUnGwpx+uF0X/QAbZUh5vf8vrMN6zGx3tESSbk4ASg1Wu4je/8QWkOeEnvMK6ap/UK2oZc/03frS/BWCQAZCAVaaIKZeh+eRqX4bB19MSNx+2TGpi1o5NWQXfRJ7PETDzYuDzvCiZYfE3y+Qsx1PomvyyIPMOMsf6ABkQko8nGCRQZbbKrJDVPmaBvgi3PxHMFiu5ewQ3DJw8RvLpOJhBdwNyTMiXueuuu2pm9ZbcUBgEGCh4nHwvnWAYsBhMyYPhsZIrwwe3953vfAcbn3kGt956m7StiqUSvvH1r4vfMIPU4NCQVB5ZQWTLl0GKlcAgaHE75BcSdPIzqaxPjh9vStw2P5ugjRaGBHEEsXwvq4Z0GCDRmRVOZrfkHd7385/L+886+2zM6OzENddeix/e8UM8+eQTOHPNGmmTMyMmgZrrRTAdVAlZPSRvkcGdwJPrxwphvbjry4pGr+SbPcg0q+BBFq3k2nDRu/4pzDrrDKkMCqftOOgM+svgYe/+nRgZ6RWwZZer6OqYg4Z4F0LcD4etT7ZVWU1xBExJwNANtCe6cN6Zb0ZIbcbCGXOhOEXYIQfQXBgRVew8DS0sgDBOQKiFEQvH0NLYKgkor/1sPi1izOwCVAGEjQg8y4NLD/OIiXgsKnF3rH8Uus04oyMc0zF/0UnY9fzzKFeqKGfyQNlDJlvGtnQ/cl4Wn/70X2DFRafBMi2oVDplN0IVHR8feDIxrSW+wdDcseLeZBA2kQjrOn75y19g5sxZ6Ghrx7pfrROuHLljGzdtFFDwxONP4L1/9l4xErj11pvR2tyC7Tu246yzz8Hw8AiGBgdw2VsulRv/ypWrsGPHdqmmjo6O4K8+/BE8uuFRiYGsKgVC7sE1W18ZDABKAAb5mwnb5KrmH+vUZ2wjt43XO/eLvusPPPCg2FESRH31q1/D17/+b+JRzHgcrO111103AQaZ2DJ+MPnj9R0klvVAmu1axhGC4htuuAHf+MY3sGvHTrmXkmLz9a9/A5/5u7/D7bfdKgCTQuWMYexQfOADf4lFixZK+50gjbGIwxp8jt0V8qGZcBIwMjYzrnI/ud5MsHnPIYebSS/jJeMgY3Z9/GPLmUMol1xyiXRKGLcZuwjmyBVnjGbVj/v/D//wDxPAkcfF+MaYd/jwYYmvBO8f+MAHhCfJrhFjJO993Afuf/26/LG+x1diOycmGJxo1li46bYbEI056D88Sh154Xfohu8tzBOkp+cwUg3NaHXH0Oy40Gd3YcgzoaGEcDyChx+7B5dddBlSyZkwcC5uuuUeaCEq+leg6Q5SDRFUK2VoSgi2VUI2P4J4YxRX/Y/zcPi5HHbsSMMwDTQ2dGLu/CR+/ovbkc+o6Oiah75Dh6FrUajhFFpmzkNV1aFHTCycnURTrIil81sRVl2ZQqy4IRw6lMMT24dRrVRQSndj7VnL8eymp/C6152O+bM64Hi6D8KkCEFyt6/MX99yPVZ1sP7v5H/dfffdwiX7whe+JCfz2nPPk5bg5z7/ebR3tAvgI9+NXqe33HKzgGtywS699DJ8/8bv4ROf+iQ2bdqIgYF+CRoMYMwieQFff/31cuEGmTFBAQNPvexCEASDAM3njycYDAJyUJmcnL3Vi64GzwUSLgFJPHhvsLbB34OqXPC+IKAGfw9edzTZgaByGFQm+N0G72MAZ6uXwSt4ntsOKnBc+6DdHVRieb6wbRsMwQTnCoNW0CYO9j9Q5a+XWKi/KQUt6qAlFkjr1O9D/THzM5mR/ylkxn5rlhZoNIWuOZBIqZyDDyqnLODVqunHozLIvdl/cBeGBruRHh1GS7wZzY2dMLSoaAOyCkhOo0rZfEeDU3SEH2jBxR03PIpf3XcfKm4MS+cuwvyudgxlhlBySjLBG0tEENLDCIfpla0ixE4LdMzsnCUcwWIljwIHV0DApsDVKGtjgN4dmuOivZVgxoNVcmDlqsj05zFY7EeDHUXnUg5b9UIzoygP51HJWshkXWwdOIhz3r4Kf3ndtbAUCw7JmAEjpib2XRO3qmHhFyooHA0Q1ifIE7QVTcWevftw+umrZQr7yceewHmvORc/uOkm4X0xOWIsIligExO3+x//8W2pJPHBoYgDBzlo43efqM/IBHj//v3STm1uasK6Bx4QIMLBLybCTJrq410Qe+o5gwSB/iCdMaVgkJ9NEMdkltczB904DMEfPhfEvQC41v9mfGGsCdQTgnY4ARljfv11Xi9JM7GNCS/4Gn/CdXH7HXdI4ptoSE4IRtfHS65bIH0TxLwgHrLaSCAaxDqCSg6aBPGQ3yGHY+pjarAvQSznNoP3B5/L34xdwfBKEFPr4z7/FnC3g7gYrB/XhccfVJtfCeA2FZ95goNBB79+9IfIFQ+gv7cC145K5lGpFtHcnBLNK06ALl6yGAmnDM8q4cDobsw7ZbXYDykeRZdd6EoUlhXDooUX4MYbfy1tZl7gxWIaJ805CdlCWjJrBr9qpYBsqYJrPnAG5jbMwN13HYRu6mhMtqBcPIinn9mAaGQ2ClWSnm1ks0WokUY0dy1Esq1TJnkTMRerlnTipFYDEY0VR18soWy5eGDDKPoyaWx59lmsXdOMN1xwMhrjs6Bxss+rCgj0T2jqifEO5Q821Ae+FzsRWCbnRBQztr/8wIcwMjLsu40AErx27t4lJN+Al/nVr35Vgt3C+QsEIH7969/Ehz70QcnQstk0stmcBD+W8MltI7eSlSEGOFaOgoticsAOLsxXojIYrFc9kD5aNs59DvY7yPDqj2Pye+rbwPWtcb6OAYLHWh8067cV/D0IMvXgk9tipsohFV803N9eEPgmg7b61g0niRk064+DPEK2Wvi3ILjWH99kAFdfiQxubMF5NvkYgu0Ffp8vdj6+Kp4PLOi4s2wZy8yIB7dvEGp7m4BBf4CkTnR6ijiD/npRZ3Anert3w7NsNMc6kEq0QTc4HWv4AtjURXQ10RZEtQrYHDtx8W+f/zFCagwbtjyJxkgcrz/9HIzmRjCcG4EeC0llkFaUnI6m9+7c2Sehp/swYmZchPFtz0K2lEbVLiNiRBANp2TQg+diY7IBqsuhDKCUqUqlsDxewRgltPo8zFrVhXxhEGrIQGk0h7HxIvYNjGB77y782aeuwhXvfiMcw7fllPPMZ4X5ziMyORdIfx8bDNaf5/XnVpC8GeGwtBGLxQIy6SxOXXoqFi5aiFtvuRXXXfcxmR7luXv1tdcKQNu29Xm58bPluGr1amze/Bxi0QjuueenQv3gRD9pE9x+YOlYn8TVXy9BPOH2XikwSNAatEhFI9HzJFbXX8/1MSEAYUFcmrympI4w+Q/i3eTrOYglfpJUm7FnTuW4sobspCQaGibeVg/O6pPLoGsTPM8CReCtzucYH1mwCGIVgT3vSUGsr4/H9Vz2+ntnEDfrp5/rAWO9PmLwvdaDzcn7GxzUVFV6j2fsPEHBYKA26OLXj30fmcIeDB1WUSnxhplBxIyhra0dvb19SCYTSCRJojZR8aqAQokDF4cPFdAY60BIBcxYHMPjGcyadxJ6D7TiwL7DcN0yRkb60Jhqx5Jli2CoJoYHemCaIbhqBIlZAzhr+cl4eoOLXD6HkBJFId+HAwdI6q7CccMIaS5Gx4ZYg8Ssxaejc+4SAXyaUURr1MCSWXEsmsMAS/4dK0DA8/sL2LK/hLGhbpyztBMrl89B3hkQQeqE1owD3ftw0uy5E9PEQuAmke8YbeKjnSzkePE9LJE/+cTTiEYjuOKtb8OnPv1p4Ub8Zv0j0hYlR477xBL72OiocBd58VUrFtY/+ijmz5+HwcF+4Qc1N7f4AIVOJTXu1EQQqFVMJmdowb4FGXFQGWSQPF46dUe7cdQDwMlBcTIAqr/I67c1+f+DQPa7wGc94JoM0iZvr/7fQZCuTwqCzDUIWJMz/eA4jlYFDI6//tiOVimoX6f6z5l8Lv4pBEIBgDXOoA9PfLmT5/71Rqz4yPuh1MDTcQGDYl7uYe/ebejt3YOQqyFhtCMRbYYSckWAWoC9rsBi5dJRZMjDKVCg2sZ3/899GD0MHMg9h45UC85csBpqyMH+wR6YjTHpPBi6gqpjIRKL4K1vuQz337dOZGZaW5sxkh5FpjQmgFj3QogijIZwHLFYUhxDONAWUkMoVarQlAoMR8dQ74hoIi5bsRIjwweBsIdMzyj27RvGgdI4+sr7cP/6n2A4ewiJDgJK2nT6wxsEmlxtJsCsxpG/LLIix9BWnZzI1MdAqWxxiERVxHqTQ4Skx/DvbPmuPe+8ieRIJsQl0aZk2QQcBakypM7IGE9tipggwdcd9AdN6gHg5BjB/XslwWAA7oLkb3KidzQAUw9ygmML4s3k+HPM7dVJM9X4RxOjthOC7TXVhvp9OFrCXB+HjxVf6mNo/TlwrFg4+TX1Fb9jxb/JazE50Q/W+HiCtqn6rBMQDMqp7LdmlDIeeOQ2DIz0ouLkMHiogni0VdquyQZ67NrwHBURM4yx8V60NM2UjJODJtUKBzN8keNoOIxYvA3hOB05ZmDjU4MYHD6MQr4AIxRDR8dJmDdvFsr5ChyvgGLVQw7PYe2ZSzDUQ3P4JPKZPGLxItb9aj3S6aIMjVTLlkyJhmNRlFxgzuKV6JxzMsqVIaRizciODmHVaR04eX4Dojrgljw821/Axs2DyOfLyI3sw+UXrkLUdJDLqWjpiENJHkZHfCmgGtDsAqquCd1V4am+xt8LSfu1bLqWZQcniXAGxZSbPEG/PcGJYmpNzZk9GwoDpqb6QXfiqvSDr+NY8pvHxxOf7WQSqFlZ9P2J6VXsZ5sBsZcXRLBvRyvZHwGDUdkn27aOGxicqgtnqrZ7tEx58s3nxT77d90sX+y99c//sbbz+3zmK/bampwM0y7+GBzhcit46hvfxxkfpOh0GC7BimjU+fe4qdMZ9Ctmew9sQfee3WhTm2FocWixMGKRqEincGKW54VlOaAfr1Ou4rZv3YJ3veMa/O9/vAMRLYTNezdj7QVr0OSk4GgGhrKjcEwXrmHB8SyEtBAaGuP4n5/+MK7/9vcwMjCO1qZm9A72wNN43Vsw9QRakg2Y2dGO0b6qz7sVvR1DNFzFeh0aenemkSvn0TEnARMOioUy9h0YwPOHdkHRXHz1B19CaJ6OEEEg11g0Tl2ZZpV/0waai1oXkyYnI7/r3AiAgfBXa9IytKTj9+W7Lx1xIBE0XLP+JLjnsA4ct6aRV5EBCO4W29b1sjJBZTBw86ivtNcDFsbA4LXBPgecQa5fIIz8ip3r0x88vQJHWYETHAxW8NCGO3B45AAst4DcqIZKUZfpo0hEEbmTgcPDmDNnJpKJMHK5EsKhWE09nm1WFXfd9RO8+z1vh6qE0JhKQUMTjNAsPLVpK/YcOAxD8TD3pMVobGqAhgiK5QzUcAj9hUfwpteciexgm7iZLFjQiB3btmP9+m1IF8aRzxeFX1QpV4SDmKs6aOycj0VLT8fg4AA6O1phVTII6RUsP3k2Fs2lyGoZj2waw67dw8jnKnju6QexZnkHPvmJ90nFjRxGixwxT0W+Mo5kuAllW4GmFKHCnJAdqc+kfOHqI44lDEpHAiLlFcLS2vJ9iTlo5wdL4UcF7wu07QTUWb4FXe1vBHm8KfBvospP7Sz3iDdxELADfsk0GHx5cSYAYAH/ki3/QAz6T6IC9/KWZ8reTWgirrVShPelrWy40KVtWSsZ1oDLlINBFsZYGdy3BQOHuhG3oohFUnB1VXi3FCe3qpYvS0VKY9GGVa7AchyoqofvfHM9eg+Ooie7A1/9v1/BndffCY0cON2EboZQqGZRdrPwDAfRuIk5s2fiwK6DaGtqRYF6rkyyVRXlUlkcTzzbQ3OyFSEtgZAWlla1xIOKg1QqinyxiJGDBVScChrbwyjkc+g7OIKtPXsQjoXw1qsuwkUfPE80XR2H7wWMEHVW2dR2asCa7XdWCY8kqPWV8Bf74gMwKHFIZQykHZ0xoTHIaeyAGxaAQYJ736udWbArrkFjY+Mo5CkDtQKVqq9ZR706bp8yKxwwo04dh1Ho4MHBtKBzE+zjNBh8sW9r+vkTcQVOQDBYCwYi6lXFQ4/fhuHsPhQrGWx+shddHUugqQaSDSbK5RISsQa4niWZnJA6lRD27e1GVxdtYzSYoSRCMR2qR75LCpFwGLYTRrHcgGc3DyJipqAaCjTDQyHnoVQqIJx0YUU34dJzXosDOwDTBOKxCsaGXTyyYRdG8wXYpXG4to1yqUTdf6jhOFq6FmA8ZyMcMnDysoUoV30RV/Zf5s9pRdy08bNfboMLA4YWwqrT2nHpG5dBU3jb8cGr37WwhM/DgN8zsAfzZi8VtwABXhOumi8kLNUDBb9V4k8bcmKQrReCQLZL5P2sbtR5E/tC1x6Gh4ZEPoE3gda2dqk49A/0o7WlVcDq8NCwWGIdPHhA9KgIWOi0wYA4eXhEbqm1lsCrpTJY35p9JS9W7gd5P5R6oENAYDv3u1rQU1HR++9UGfTBYI2vFvS0bKIyF/Qycz1Hrid5THFlUD7C87Br52aU0+MwrQg8V4MRCUFXDJjxqM9LtT2MHxqAPV5EKhqnVxEMM4Q77nwMm549CNuswtSiqIznsPb1r8XAyBgsOLBQRsXNQdOpHOAPqYnMDPmHYpHpia+6GQojlYyJ6HUhX4VjqYhHkqJHqNFPyVLR2BhHsVpEfqgMLaygsTWCwYODGOgdws78XnzyS9dBjynoWNgmw388jq/881fwmc/8rVQHKaElEV+MmXyP4uDxYmBwcjVOqoC1yqAAQbaHWRVkPGRLOvBll+CnSqU3+EILuZyvUahquP32O3DNNVfJRC7jHOWlCAopNcXJVtJr+CCnmpOpk5O0aTD4SkbP6c/+Q1fgBAWDQQ+mjHUbvo9MeQ+27HweTdEVsEoRucgTiRCsShV79uzHqaeeImLUKv1EFR2FbBVhU0PIoFxBGJpO8JhAc1MKIdNFPptDXJ+NLRsHkHdaYcZNFCtFpMfKiCcMeKFxxDv6cMbi+RgbiMM0VIR1DVbFxM9+8QwyZQu5kV44NsVILeRyeZjxJiCURNlS0NdzEO1dXXAVA8tOXYH06Di69+1CLjOEgeFxaJqBNae/BtdceR7WnDETINeRYdozEKF5fFWMsMDZwKozjBA6ajeqmn2dkGlqBOyjCF5OgEFVlcogK4CUl5mYfqrpDAZw0geYCm656Sace95rap613UKm5hQe9aYIEm+/9Tbh3GzfsU0GVBgEScYmQbi+IhicjK8kGOSNhDIr1BDkvlFKJtDxo2App3apZE8fYr6Wk7dsr1NCgACX+lEcMmJrncMzAb8kODZKD/B5HiOHN1gloCwCfwKbOsolBF7E1BG8/PLL5eayatUq+SxOwlFOZvKD+8P9psRMMJHM11AfjPvBIRNaRdE2jr7I/F4pgxPcpCiYyn2mVR5FWvla+oySp0n+J6UYKLJN3SwOGVE8l9vgcwT19F/mPtB7k3IMlJfgFB9lNPg8QSoHh4I15tDRq/4hAyQTrriQZqZl4ekbbsPq970DKjmDtQRnysGgJH0Kdm7ZiGo6A6+oQNfD0AwFiWgDNNMQrVTFdlEZzMAayiJUdeHZDti3dcwEPvaZf0bnrHnIj1hIxHTEm2IIxeOoqjaqXhFGyIOpaygUKNmlY1bnfBheCJ5jw3YqKJZzIhZNT+QFi09CQ3McG5/aDatoQ3U0mFoMuq1A1TxYbgkxNYbmtkb09B1ENBXDqWeuxM/vuA/l5jz+6p/+XASlbdWB5hnCyePwH8EgQxHXPei7Hw0MBuB48jl2tEq5XxmkFi15ggSER9rEE/wuiZl+d8SXEXJElJnnOq+vW2+9HVdeeQVKpaJo3lEfj1qlpMmwKhs4VBAMkpddP1TGfQzAYDBAwr+JALauS5t9uk38qo8Wf5IHcAKCwSOZN1DGuse+h5y1G6PpDIrpNvTsT2PWrC7E4prwSww9Il/M+FgahWIGba1tME3KL2jIpNPIjJfQ3tKBZGMcTe1JESPV3RB0W0NrQwue2jGOQtlAOJwyPvmDAAAgAElEQVTyrWyG92JwdD8iSRvnnnEKYmY7cpkcYqavZr7u/l5kimWkRwZQreRQLnMquYhi2UWsoQU2NBzu6UcmZyFsJlGqlFCu5ESiIhKmQ0UYnpdFMmrgLZe+AYsXzsIbLzofRqjsT4NaVSgKVf2Brfu3oSFVQcI8GcmQz3+UdjJ7HuS8BEr9dYAw4PIFlUFyBgkE2SYmKBSOTiA6XSNpiwq/qooe3vIVp8l6Pv74kwJaCAbf/Z73wKpUBLysXr0KO3fuECDF4BqIf/6uymAQCPm9HC/OIL8rtlfpDkLdLE7X0o6NwzKcGqQGVaATSFBE3SmCIb6PdnKcsGYlYOXKleK+UV8l42uod0VtQGr5cdqQU+18P8Eb9fwIkgm0KMvAdaL2F/W3OMBDdXzaHFH+gQBv8pQe94/SMLwJ8YZDiYXAEJ5aW9TCog4gX0cgx8oFwTlFUgkueeMKtsnKReBjTL1CAkhqEvKmxP0j6CSxnlqavBnyOKkfRpHp4CbM/acoLLXaeHy8GfI1BI10TeHxv+offmlQgg8rbFTjJK/u2a99Hyv/6n1CHZmwnZrSyqBfpWcyuOvZTaiMjEGxOD1MqoeCaDQBI2pKghtTdOQODKB0aBjhql/FLLoWYl0n4f1//UWcecb5qIwW4YVsrD5/JR5+eANa2zphOWW4WhmFSlratU2JDiSj7VCdMOLRKCpWBvnSiFQNo9EUlq9ajNdesRZ3/td92LJxK5KROLxKCI3RGBYuWoCGphj69/XAjISx5bnnsbe3F4mOVgzu68PlH3kLTr7kJBiceJahEbu20DWXEQGDtbOHNnB13l71dJgXUmN+27M2OP80cimpiSpDIy8EgxPXWR1n0MeDLp7bvFmudcrR3H7bHbjyyrehWAcGea2Q98frMKgGTgaDwfXCfZ08QMIYyGtnGgy+6iPFn+wBnIBg8Agt20UFD2y4GWOlHXhm43Z0NK+CU6XFkIfWlojcuJ7bvAMLFi5GOj2OVKpJCM3k3o2NjArPJqRHxaKppbUDB3q34rRlK6G5CXiOhXymgJEMnUhMhMwWpNNjyOUGMDp2GIlUSvgxll3AooWLMKOjEf0DO9FzkO3UEPLFHAYHDqBUHJfqICVmSpaDbD6PdKYCXY0hGkugWC7AdkqIxeMolx0ojoO4mURbq4kf3PxlqEYBvYdG8NAD27DigiYsn7tcOICebaASysCoRoTqbFUUhE3S2jnY4VvTHYtDFvhzsq0VgEHxJmYLZQII+ryowOVEhKR378bsObPk8ynKunLVKtz0g5vwjne+A4MDA9IqaUg2YPvObSc8GORgDxX4L7nkYvzyl7+SCh9FQ2nW3tbehq6ZM0U7i1WzwDaOa8MbBgVKb775ZhEjZQs8+Ht9hYJi0wSTBJX07d2xfQeSiYS8jxVDuotcf/0NIjzNCsRHP/JRfOvb38LX/+3r8nmsJlIm4atf+9pveVsS4BE0fu4f/xH5XF6AKat9Z521RiycuP1H1j+CN1x4oQA6VuYosE11frqMcJ8D8HrhhRfK87SIYrXwtRdcgHX33y/VdYI7AnzaN7EVPWv2LJmupNA2AS23wWoIha53bt8hALghlcLffeYzWLFiuawlhbO3bNs2ZSK6xy3yBt1JmeT1Ey1LtWHt6UZs7jyRlplw7ZlqMCjwRMWuZzbBGc3CqQqbEXa1gsbWVpiJmG+jVnaQO9gPjORhlB2xUHPCChInzcU9T29B794c7PE8tATwrg9ci//7L9/A7JlzkaOItVpFKKIgEk3AVFMiHwPHQDhiwLJzSOeHYNtlxCIJLFwyD51dzfjNg88gFo6iXCiikC3D1Eh3MWDGdHSl2lDMF9B/aBh7d/Vh2euWYyTch/d/5H0o6XmQlkeOtaVVoVIguyYlI90DubDqJHtqX/ofAgYDB5KjgcEjlcHaAAlb7SqpOTY2rH9UkioOj9x22+246ipWBkvCD6T7BN/La3saDB63K3L6g47zCpyAYHAiRRdph3Xrb8N4eQ8OHBiF5zSilLPQkIwgHvcwPp5GS+MMcn+RzoyhpblNWq7xpItSoQKnEoamhmHGDLQ1zkE0ZsN26TzCLD+Gnm5gqLsAT/XQ1tEp8i/5bFqI22Y0DEWLiuWTGWpGKtGIM87qwPyFCXzjXx6CrTSiXBpFf+8eFPJplMtV5FgxzKQxXCggFia3htZO1A4UuVYY4RjsUhqaUsADD96KWJT2URoshy0ZA4fGdmBu01KMZfrR1NCFgjaCkJ2Colp4+FdPStWuuSUlzghHgAkN2OumgmlCUPPnJKjTdb8y6P9odZVBQZNHwKCmYWBwAE1NjcKceurxJ2tg8Ad457veJV6Qpy5bJtXW7Tu3T4BB/p1t4hOtMkg1+vvu/bm0T1tbW9DU1CxCo9xPHs9ZZ58lYIxgkD8EVQG4vv/++0EQxYohDdj593oZArZ/CObYLmVlkGBw29ZtSDU04J6f3YND3YekEknwTJBG0j/bsrR5ovr/ueeeJ0LgX/7yl/HVf/vaCy553gBZaWZ7lwCSnFSCuy9/5ctYc+YaPPnUUygW8vjZvfeKewj3g44hbD2R6M7Po71SAAapps9/s2pJtXyaxf/z//rnCe2xs885G4/85hHMmzcXM2fNkhszq4ABGGRlkyC6++BBLFywULbDaua+ffukOrlhwwb84OabXvVg0PfAIGctGMaq8dgUJnAyfTDh3DO1bWJf6sSFht1Pb4Y1lJZEkDIphuZBMcIwk3GopJMUKzDKNtxMEc5oAc5oGWrcgNppotzShLtufA7pg/3IOaMwTBeFSgnNHa0oVwsyldwQb0JLUwcsS0HUTMrkLO3gqm4B4xl6Ihegqy4iZgS6GobqaggbJjLpURiGglldcxExo6haJZSHs2S6YP/OHoyMpPFn//81aF/TDq/qwlZtqf7RBIVx0FZ960v5EQskHwwGADG4II4GBl9siOr3AoM1JyaqUjxw//1S8aM37q11YJBtYmqr0mGIAyQEg9Qe5H4crTJY3yYONP742unK4HFGNtMf93uvwIkHBgPhSoUB0cEDG27BUGY/DvTsRTLehcFeD6lEE2IxDkWIl5q4hzhuEbFYHI+sfxgXXXQubLsAw0jAKUdQraromtGIkKmJjmCVPsd2Jx66/wDCRgyWY6OluRm0WRpPj6K/v1eM1kPRZuSLWehGK1LNScSjwGknpzB3RhL/eeNzUG0D+w5ux1h2AE6lKkAwWzWRLYxCt2LiaGKENTgIIxqOwKkUgeogPveJt+LCt78VjpKEIU0pB6pnomKVJuRa2LImiAhA1uQ2Sf03PREgJcv2zeqlCkgAeEwwGFQGa/ZPnieinvF4UoLyE088Ljwx+uDSYYRAhtxBVqUo9sm2JB8Eg2wVHquNw78HotNh0Uc7PtIytE4jP4+B/M1vfjPoysL2L+2H2C5mcCcADMAg+Xlc74D/Q8BDsBP4DR8hn0O2wZYrhztojcTWLduvBIBs/dL+jv/P7yXw1mQ7lttkxY8tVlbbuD8UjA5uIEG1l+/j68l5pF8nW93k/7FCQRV+VuR402Olj++nYDiBKdeaNlL33HOPP2zkeXKDo/k6t8d9JgAlyA3OGR4vAR1FamfNmiX7wsogq4Z8DauNbFNzH3g+EEDfd999olNJAXNyLwk2X+wm/XtHpuP9hlpFUJIsSYc4YGBh/7oHseDc86GY4Qlv4gmwMqGi9sfdWcqKcsJ13zPPo9wzglKhDITpP2wiYiZgkA8XDftuKRULWlMC+f2HgdEClEwRXlsMRrIVG7cNY+ODz2KgPA7LzSMcURAOe0hGGhCLNMKM+SL+nY1dMCJhEbNmIpL3MsiNZVFy8yIDFdZDCKkG2prakE8XZXgk0Wji0ne+UZKDzQ9txhMPbYGdrmLwQD/KrRX89X9+HHpEQ9Eq0S4ZGs3nOIHsizi+4FE/GFX/xOSYcjRaTPD6gJ/MNjFltfzBEXaRVJ8zrfli/v6PXxlk5GWFlX/76U/uxuWXXS5yZbfedhuuvvrKicogr2FSNqjfOhkM0l1j8oPX1NHaxLxmAzu6P+4ZM7216RV4+StwYoJB4ZBwiMLB/Y9+D6OFfShUx1AumBg+bMBQEiBPOGzoyOfHkWpIQlfCiMY02G4eiRj9DR/Emy66BKOjQ2htbkeqMQHPDWFkeAxz583Bls0ZVEoRhMnj84BCsSDTs9GoiXRmXIBRKJZCPJoC1BgGhnuQSjUgYVbQmvIwoyuBu+98ApY9C+OlElzHxujQAJLNXdi6ZzfShw+K9lc4kYDDilx5HEppFz761rW49I0r4HTMRKpjERBOQHUicKkRQf5MTWA6CG6BuHC9ePAxg+IkMCgDIy9aGfTBYKVclrPJl6IBHn/iMZ8z+IMf4D3veY9w7TgcQZ7YqwUMsnpFoMpgTgBGv0tW3Ni65YOgiUMdrNqxukYAzeEPglcq7pPXxzUk4CMnMKi2kVs0c+ZMuYkQFBEw8ybKSsGHP/xhAWYEm9xe4DISgDAOYxCgcSqRVUcCs4AbGI/HZb+4XVYnWYkg8OQ+8UEOJNu93I/AE5j7zs/iv3mO0C2AQJTAlvsVgMCtW7fK+3gs5APyGPn5BIEcdOHxBMR2usuwosgHX8PPYFWRx8MkgOtKKy6uDZMB8kdf/Q9f21REDDwXVRfg8PDO//2fOOXjfw4lHPJnjWv+xD5o/K0O/x9lGXxXLw/7N25BZu9hlPMlRBpi0AwDoXBMXI4UysxEIihnc4g2NsDJFaFkyqj2Z+CxghgJI2+Fcesdj6DsGnCUNIywjsYmE4qji8fxgpNnIGRaOLh3BA3JRpF8IRDOl7IYy44iX83DVRw4FaA53oK4HkMIGmKGgUhDCE2zmkSb9fD+PuRGcsgPVbCrfx+u+usrsPz8JfAUD7Zny4BG4Ok8MTlct1J/bDBYzxk8GhgUZqJMExOcsiGv4KZanHMcF7fediuuueZqGa4hDYL2kEyCeD0S/NZXBgkG6/nEcl7UOIOTK4PTYPCPcnlMb2SKVuDEA4MTB8qw5GDdhu9irLwHufIQcmMxDPdR7DQCVyQRINIG4bAOTdFhhnU8++xTOOP0VXJBavQx1hWkUmEkol2oVKq4886f4szTL8Bgn4bGVCcqdgXdh7phmhGZFOuY0Ymh4WERc402NKKzbQYAE4qmYO++XaiUM1i+bCmWL3bR0aHjh3c+g4cePQB4SYR1E/1DJeQtC0M9PYBnA4aHamUAl6zpwsJUEaXdB5HWLfzFdX+NJAWqYw01z1MHmuvbkAXBpH6SNAgywfNHq8QEgTaoDB4NDPqqCj4HicMknN4jGKSsDKdNxSZKUfDEE49NVAZZASIIYFWQIDkAg9wHDpCciJXBYL2OVmmod++YbGEUgG4amhMU8XlyhQiIg0dQbeO/yUUksKL+WP1NrX4opB68BzeOoHLH93B7bGcHlYvg9ZNvMgRkrHAGCQOfJ8jjIMkZZ5zxgvcHre1gnydvu35dJp9T9fsWgNP6Kk3w+vptT1F8Om6bDcZGaqNZ0rak6En3L+7HnNdfIAMkfnPzt+ZIpmQfWeE/sGkrxnb1QrEUkGYXjcXYQ4BqMN4pCMWjUGwHpUIBITMMtWTD7c9CsTx4SkX4gLsGPfzigY1oaDbR2NwoEsu2CPKHsXQVrTiHUbU1tCTozLRfBkoM1UBfrg+5dAGxaBxmKIqGWAphTUeUnw0OlkTBmRW2iAtDOfR0Z9E9vA8f/tL70LCoEQ71Az06dvA3QZdfgatpyLxgzY4FBidfwy+1MvhSwaB0p4m8PQ/f/a/rhRNLkX1WAK+86gopEJCD+4UvfKE2Zfy7wWBwXQTxm3SSIJ4EQ3TTlcEpuVymN/pHWIETGAyKSRAeeOy7GC3uxnihD5nBZgz16fBsF2GTpX8DjlOVrC0UslHMVdDS1Ab6huuhKowQByhM7Nq5CeeccRnMOLVFVYwNhbBrKwdMGqT9TFDU2NgkVZxQJALLdoVr19DahpkzmhANmSiVXHT39WHHrl14w+svRm5gHy6/LAJVobG7jmpVw66dw7j19o0YGx9COVvF2Ng+XHrpGTj33CWY25WAUnGw86GN0MoVLH3LO+E2dMERQKYB9DB2Al/i39baOhq4CYLoRBCq3amOBQYnWp3if+zrbLHV7rkuDh44IEMEtcIknnzycan+EAix2sSAyCoYK4O7du2SahY/l5WhoGU8+XwM9uuVaBP/odcGA/kXv/hFfOYzn5kwbQ/smIJt1ntkBsDsWL6dL7Yf/Dy2glkpfLEHW8VBlZDv45Q0W7ys9L3q27QvdvBT/rwjSgA013AUT7zCGX+qagmmE6Zae02F8Mi861RVBn3vCw/dz+5Adk8/rIIFzdBFQ1AzGNxU6bQaiRhcy0KIvuY6ZVltVA4OQaloKNtlmHYZrV0LsWkwjcM946hUHZgRU6zocrkxqGEN49k02ud0QC17AgLFelMNY+1bzsMvf7oOIdVER3ubtFvZMha/ZtdBSDMQMkPoHxpF354BuCkHH/r/3o+KUULeKfgJC1surArW1tJH0qT2BJPEv9vc+Vht4qMlIfVt4gAM+qLTNa70hIiCH/uC+BcI799y08248oorhON9xw9/iIsveRPiibjIO7G6zgcpIEyMWaHn9c7rj0ng5Gu/XlomiA8BZ5CyUNzG9GN6BU60FThBwaAfLNiWeWDD9zCQ3YGiNYKx3hb0HbTEQF0zbMlumaEyPJsRD2E9jGQsCVWzYEaAUJjCywYaIjEYegIPPPwgLnrTxeg94GKoz8X+fbsRiUfEu5dVxEKhiM6uWRikFqAeRvusWTjv7GU49eR2jA6XsOGx3ciWADOhwqloWL5gCAtm0ZrNErFq1YjjQG8GB/f0o6PLRDJqIhYKQfEsWC4QijVCcy2s+84tWP22D6Jl5jIozJ4VjbMmvgNC7VFfHZr8t6MFQwGL8uNzBn0B1Re2iV8IBhVxLAjpmgTnZ55+WtrCruPfiMgZZLWJ/Lp3v/vdIujNKVcCIYJBtk7qK4O/S2fw1QQG60E3v4M/FORN1YVer2kWVPum6rP+W22XE/oKrwUWBT1f5J21wHJGqBwy36D6otNH9Dmnpk0cgMEDG7difGcvVMufrwiFQ1BCJmLJuIAtDmWUKmXEtZAAQ7tQRHVwHJWcjUhVR4zzaQkN8dkz8cRTPeg/XERzSxyWRWDoihxW2Smha247xgfH4NoOYtGoTIzv6d2DxYuWoFqpIB6OwKSyQtlCsVyB7bjIl/NYsGQRysUyFq+ag9iiJKB5YttZsCoCAiWGERQexWP4pSQvfzAYpMB+TWcwaBOLzn5NLWCCM1jzGSYQvOjCC6XtzljF6t3f/f1nZOCM1z8r7ywUMAbyEcQE/j5axXxyZZDvmQaD/62iyavyYE9QMOhDQWbmbBMP5/eg5KQx3B3DUC/EnN12ylAVKvP7AxihkI54LIKQruDJxzfgiisvx8OPPIQLXr8WDWYCqcYUymUNITOBJ9cfhlMNYXiwG63trZINkjBTrVqYMWs2RtNZpLNFvPbNl6A43of3Xr0WTlXBzj1pPLWpGy6BqGFiSdcYlp+SQ6mQk4S3Uqqg6jmwSirSuSGRlmEkpGh1MVtFKpGCYmk4POyiY9YKuGaDnDRsu4RtFWWNfsL+raY+yBzr/ycH1HowKMLTzIoNTlQfEZ2W90hlkJUP32jrwIH9+Pa3vlWrMPF9CrZu3SJDBHfffTeuuOIKCYYcaiE3jhXCtra2F7Sz5Tg0mti/cLKZfw8cSI7nAMnLuRrrJ4dfyk3r5XzW7/PeesBd30I+EUHr73NcJ8Zr6+p8jCkqz2UHW752A5Z98D3QzLBYtB0PMEjaBgHpvqeeR2H/EKqZotBU2CamD7qnKNCjEVSLJbiGDq9iI5KIwVBVWKN5DOzrQbsTRylfQuK0TsQbTFSVJH71y01IxGMIGZ50TEqWjbauJnT3dqNSLglnMJGI4/w3nIvHH3scl199udBHtj69DUpFR3psHO1zZuCkJXMwUhhDvlrC7Dmt0FI2YjPbYVg68pk0ynZVQKDPyfOjUuA5HMwMv5Tr6mhgsD4+Hm0bojM4AQY5SOJXBl8IBgPRaZ8qQ1kZsXykfI/jiP/681uexSmnnDIhr8R9YQzkTwAIJydjx2oT8/UEmIzH05XBE+Nqn96L316BEw8MTsRkDpDYIjo9mN2JojWG3EgMhXQM6XQVlTJ/KMJckRZrNBpDzIwgEg4hHgshlYqhYpcQjcbRGA8hFIqjXDGQzljo2x/x9QGrhZoNnCuyCmx/xJIpJBqaUaq66Jg7G63JEK659BxxNRnL5LDu4W3w1GZRz+9q7MFrzi4LyHTsIkJqCcXSOEbGh2GquuiDjWY8zFywAPlSHvFwOxzVQtRqA8y5EogsTYXumLD1LAyHvgeTWyf+ghytUugHQx98ecJ8DyqDvtgqQR1Ba720jGy+dlMTeqDn4dvf/hY+9MEPilArOzsMhtRcZEZMHmGQFTsus2NHAr0MBQbbqZ1XsudHcUR5NYHByTy9EyloTK5C1CcNL+XmeiIdy4m2L/4Z7WveaRIVaJ1mCRhc8eH38W5+xMqxtvNT1SYWnp0K7Hv6eVg9YyiOZsUfXKeIqq4hkUxCi0fgFavQ4jG4Zd9STjfDMqxm7h5Az75DMPQGNJ8yG4n2KKKNCezbM4zufaNQPB0qaSkGxH0pm8liaHRYho4YB5eevgSldAGz58/CcO8ockMlFNJVOIoNK1bCNR+9AqVyHiW7gmRrE1RbgasBllNEIZcXKzvP8Y3m/Ildv2XM1eV+Bunii52zR0ssX+y8+W0wqNXcl2rDP8E0sacEJk6iLcg4GCg3COiz/fsB45ncGxxXKoNBosj2snCPeWzSgj6SxAeVwckDJNNg8MW+vennX8kVOOHAoLRmBNj4vpW/euwmjBZ3YDTTB0+rwrE1jB5qw+hhC67titp8waKQqQLTdBGLNqFNtPgqiMYUxKIpbNm2HWvPfg0tguGhBVu35uBVKxjp3Q8tEkckGkE+lxVgybxv/sKT4aomNCMEU7NwyevOg2PlEQon8PjTBzBWKCLV0oJmcx/ecL6OnD0Gm3ZQZQvl3Ii0XoqFDMoFT6b/mpq7oGop7O/ZK7oK82ZfBN1oA9SyVBzDZkgGVrRQFZZoI/rZtCJtqyoUREVzUQAfa6ZeBR4DumpAUWll5wI2pS+E5QQz1CgTfNJK1yharcIg6KSFlcIAF4HrlcUWKhIJ42B3Nzo7OqSyR2spWvi5ri2DJQyIlFtg1ZRBk21kXQUq1E/UCF5JEGfAZbXBgDPh9/nb3sSvlsrgK3lBTn/2K7QCtQleP51S2X6ApytQ6U9s+MmWJECBLl7gmDlVu+t52L3pOYzv7YWXqUCx2KU2YKYi0MM6FMMnlVBUX3M1EdC3ikVEUgnEUk3YuXkbUHYwpyGFjsVzUDQsJBKUlGnB+keelini8RFPOioEP9QPFZCmAdFEDI0tjaKsYBWrGOz241vRzeCd//NauEkLtuZCV3Sh/9HtSBJG17cyLFcqwkPm9giiWE89GrB7KWBw8rDS71pufoYvuE9ZGd+Sjl7OTIYZSgnsCOIMNQTYIgMrMQ62I8CO4ZVUIbotmUYImzdtwrwFC3GopwddnTORGc8IV5Kt+f6+wwIMTz/ndDiaLVq1QdX4WGCQ8ZWAe5ozOFUXzfR2X84KnPBg8BePfh+jpZ3IFgdR9cZQYQeiksDg/iY4ZQ225aBi2dJWMU2IeGpjYwSRiIGISVMpFTEzisZYJ1S9iN17Csjnm5FLp+GUxlC0qmhv70SlVJY2KKf1kql2RGIpEUhdtKATy08+CXa1jHTOwv6eUQxnClI9PHNBH7oWlPDgjnVY3noyWsNx5PMZ5KvDKBcrEm00LQxFNRGJtYqINdPRsHEaPCUq4I36VzRvJ9ijKwSBGCM/wZgvJm0DbkSmAymNw+cYwFQl7NPMPVukEQj4PKq+irYgI18YeogtEg8aA6JOjqUpchmuCOuyVUwfT1uANEEcgbam0LvUhuZpsGxbADk7I5Zdgm2pcN2qiHOLWLbNfYJUYxXVFsFekfCqezAwvto4gy/ngpp+76t3BQhfePpSCEUTr2JGA1a1NPYThaMXSKT4Vfip4QySZsdBjf3PbUHv89uAXBlhlRMiOhqa2oW7WLU9RONxqUwRn9L9Iwwd5WIReiKOcCwOL1uGl82ivbMVjqFCTSUQiqfw5CPP4cwzFmHTxt2osgpW8ZDL52V6tqm5EfMXzpUksJQrIDdSQLHsIFMaw5uuXovmk1J+a5qASw/YjYrsB8EgOcWMo/5Eui+VNdlvuH7w7cXA3Us5m4JqfgAGOexD+01K8OjSIq7RZKDDgI4tm7agIdaIjhnt2LFjmwwIVq0qlq9YiZ6eXhRyOTQ2NKFYKGNkfExoRPl8AV2dM/DEY0/g0msuwcjoMIrFEjrnzAAMv63PE0J6NceQlpkGgy/l25x+zSu1Aic8GLz3kRsxVt6JTGEQVaeAKitaJCfn5iNzOIJSjjy2MlyF1koRJOJhdM0lYZfZfQyKFxEuTVOiTUDS7n2H0Np2Kvq6cxgZOATX1aTFHAmbyOTSkh0a4ShCZgwRM4zFCxchFtbEbq5vYBxGLAJXiSBTqeDjV1SgJTwUqmnoDmBXaGdXRibbDQ1RZNM5JOKN0I0wHE9HIjEHjqfBDJ8GV6VPJ8EV9QVVsbGzKyoKxazwcBQYEpBpBE/wJf4HNJIn4KMDiUd+IeGgDXh+W5hSNjYrdyG6jkREfDVkOFAVE1AKUBGXKbpSuSwDNUbEQzFr4fDAYSxc0IZiQcFzW3dh+anzhePyyG/WixNLe9tMtLTHcc9PHoJqlHH+2tdh965uGdIZH7Fxxpq5fptK8wQcToPBV+pynv7cP3wFgqE1EVfygQyq2PKDu7Di2itAiYLAQ7dmYTYg3GIAACAASURBVDw1SJAHILviYe/m53Fw8zaYVU43A7YLNCSbZLiNXOCqbcNRXMSSEeQyWTTGUgJkEuEo1EgEqfYWjObHkGIHQdEwMDKMWSfNx3PP7sfqNfPx1NNbsfqsVUhnCXgcdLbNwm9+vQFJswF2wUKlXEG+mEHzzGYsP3spoi0hKGEFqsFEVJEqIrsGrAzyspcKY+4IGCRf0Ku1YIPvpZ6G8VIqg8f6PoNK4+TKYeBNTJ6gThkcEZ9WoSmUytZEpqfvQC9MPYrWGW040H0Ag72H0ZBqwNJTT8XYeBqu44hiBV1fDvUcwnPPP4eLL7kE/Yf7YIZNZCsZ0aLVVB2Lli6Gxy+HJwVPkBpHkiD4aA4k05XBP/wKnX7n1K7AqwIMjlZ2YSzbh1LJghaxYHlFKHYDxva3wi6YsKs2itUSGptSaGiy0TY7DVUvw1AaUBiPw1RbETUTAMGUGoVptmHvrmFkx9lS9XC4rx+e7SGR9KcG9VAYFdtFPGpAQxJzZndhaGQYZjSGtq424R7u2rMdf/8XYVTDtrSScloW6cwgGu0UxjI9cC2CuAp0JSTtWT0URSQ0F5aWgKbOx77uPixcfDJcR8PwWB9yOQUbn94sFc0z16zEr37xMOLJME5fvQYD/SNYsWImDEPH6GgJ23ZskXbHgT2juPZdb8SP734EHe2NOPusVQiFK1C9JO67736sOfssdM3qwI3X/xAf+OC78e1vfg/vfs9V0EMWqhUXLa3t+Pl99+HiN70eDz20ASHDxLnnrcAdP/wF3vbWizDQP4TBwWEkE20olrLo6y3g4KFtaG2OIR5rxanL56BciKK1owrVjcBxSzBYejxKZZAtG9OMHjcHkqm9bKa3/qe3AkywFDhKrSooXUUL2//1Riz90HtZ/oYrKNAHi0eIb1OwEqJ9B+x9dit6nt8DrVCFpnD4IIqwRlDKARdPpl9djS1Qg71apIt57N+/D8s6T0JEMeAkwmia24mIOHCE4FQqMFQdjz+2C2e9dgkKhQoaGhLSQnWpQCj2lWFUSxY8yxPaSDgWFnqOZ3B62YMS0v114BCLpoM8YuqWkhtIDJvNZf02cTA8Qn3B2jTx0Tiv9YDwaMNzstQ1N51gpY/2uiPSMrrsj677lUEZHuFxabp0UNjm3bF1B+yKhWWrV6JcKaNSKCIS5WAOUCyVBdAZuiaT1AS6Fass/EcOKwa8Qp3JPHmRqgdP9zUU2Rnha/gIeNYB+A2miafB4BRcL9Ob/KOswAkNBknj/tlvbsBoeRcyhQHYjo10cRiRuIZEJInyyAyMH46gSNHVUAQz5o9AM3PQQ+SO+Fy2ai4GM0RR1bPw9BO9OHXZGdi/fxiunQS8CAq5HuHOZcdziCfj0upg0hsyozA0G2a4FbZroaWtEYlEMxSEodD+rvQ03n5ZFywUUNEd7OvfhXQmg1VtczFeLmJ0uFdEWsNaXBQpcoUcImYHoo1nQTdmYt/BfsyaPRfVqoF0vg9PPrEPZ589H5pGGztO5hpom2Hg1+ueQFhvhamzClDFrJmLMZY+hKVLT8Gu7b3omKXiUH8VYTWCrs4GRCJ5jA4Bc+bG4LgatFAUe3cOShtndKSERBI4fc1CsbsaG/HQ3X0Iq1bNwwO/2ohEMorVa9px953bsWr1EuEYbdnyLDo6ZiOd7cPYsIVsvhcXrD0H+/f2YfuOLWhpmo21a0+DzpsFqwRsPR8FDDIYTnMG/yjX7PRGpmgFAhs6H/IRjzno3/QsZiw91R8gEdpGTWdwqnrEwbG5HvY8txW5nn6MHjwkPN1kMgXYJrSQh0cf/w1OW7kcTU0dqFYUxOMp5K0S1j/6iMikhKADhQr0toTIR3V0diFXLYKWdr+863G8/nVL/Qlbg24mrOx5MExDRJeD41cM6hyQ/sFELiy2cjDYLveF6QmyWAGT96gEk5PAIHmDlGeqDcC9GBic/LUeS0VB9q8mzj/5PeJNXAcGdVWX/RRZrRqFhdqq8v0KgFOguP7wCEEuj4U8R0oL8V7AyicHR2yH1B3/eHiesCpIziSPmYOOsh7QpsHgFF2b05ud+hU48cHgI9/FUGE7itYoqlYWisY2KRBSQ6gWDVSLKSSSMYz3aUh1jMCIj8nFqngGdDWCG7+1Hm6xA1/4l8tQyXXCKcdAvFepGHDsOEaG8jjcN4BoJClcl2xuTKZ8Gesbm1Mww01obG6BEVYR1hugOB7GM1tw9eWNSMbC0C0bZQ5xWGWMlzLQ4eCZZ8Ywa44DxSvCUE0hU7MqSZeSRNO5ULQWVKFhx479iJgxJJIGnn/+EC64YAWee24rZs6chz17DmHVmSfhnrvvx8yuhTjvnCVQDQ8D/VU8s/EprFlzOh6+fxcufetKPPibDTht2UK0NjYhHLGhowPrfv0wGlPtOPvsVahUy3hq0yNYtmwFOto68fQTW6FrIZxxziJs+PVGhBMhnL5iPrKZCg4NDGLJ3EW4656fYcWK08SnecWKJTK0oql+YHSrIbkxUF9RUV3AMaDSfN6lCamfGddn79Ocwam/kKc/4WWugHAEfc6gTcqDuNPxNu/CIMeWwKcGEmuYcMo4g3IkHrD72a3w0ln07NiFSjEnla6Wxk5Y5PcqFJCOIGLE4FVkREwEqJm4xtoaUbUdRBlbQiFE2hpQKpYQb0vJnPRD9zyPC1+3TJJLzTShGiE4VlWGzFTqnspAheIPWJBuoxgylEEipRLS4NVEm8ldZqwUcS8ZNnNRKJX8yiCjcA08BZXB+m/opfAGfxcYPNq3fWSAhJXQI1qDAgZZQeWhiAqC373g/msEg7XvnrIyTq217Tn+8UxU+Bwf9DqMf4HXsvi5eFC4LgSDdK2pjUpPVwZf5vU4/fbjvgInIBhkw0IIGPLfPb+5AcOlHcgWh1CpZqHpnK4NIUxysOGgWvFQtktIGQvgYEzACIEJNcLCYQ2eoyAeiqGttQtwGlAenYeNT20TDSkbDjQlieHhLCpFOjpwas5DPNHE3A/a/2PvTcDsOsszwffsd69duyzL8oIXHHkB29gE2yyBBAgQcCBh0pnsyWS6O+kkM0/SpAdIevrpZBKSIcl0EkhIIEAwToxjGrDxAt7AtoxlybJs7XtJtd26+1nneb///PeeuiotYJVckuvq0VNVdznLf8//nfd/v/d7PzuPUnkUYRyLqbWFEK3WLrz3jmUYciNMtpsYqpRh05k/jBDEHVR9C8f2d7B7/0O4bMNFiNsUL9Mw1kOcGCiUb4XtjkqXA8Ngpa+vApDhoDmbIF+MMTk5DcsYhZsLJXUdRnXkbVOOI4wZ1CIEPlPQJZh2HUZcgWkQAFPIHMG0HcAhaM7BY5pExNRMnTgwrRhG5IJOtkmcw84du3HpJcsRJzaSiCmVKoKkiICWPWIzkyARw9UISRQIGIziAKYI2hlUeYukJieR9IwOhtmV+xIYPOvzemmH3+8IdJk+BfkoG2HdSO2FPahcuhaGXO8KOGjqbOHIQcYvAy9tfgGYbmNm/xH47Raee+5Z3HDjRuzZryQmn/izT+J//5VfR9HxpJAusW2Ucx5a9QZiMmIFD7nEwNCqEXijA5idmkJTTONn8YZbr4CTN4DQkMrpyO8IC+bYrjgFuLm8HAMLWcw8ELKixmUlsyc6Zha+MTawRzLHhbEpiEI0W020smBQLGVOXE18Kt2gAm3aPmuuh2m2cERvhyDQoEYwBYNM8xIMsqJY9W0x5DVyg6GgwFha+0ncok8ji+aSBLPVKczWqpiemlKdl2ZrqFZnpUCGoLBULGNsZARXXXUVCqWcxEoBg+nlQTBIzaB+UIO9VEDy/U7KpfefzRFY1GCQ/S3v/fY/YLy5FUer++HaEeLElyIK2pzkPFcKK2zTRBj4yOUL8Nsh8jlX2aIktE5xULCoJRxCq2WiiEsRzbJSLJAVrRO5cEpAKZeTnp3fe+i78MqjmAlYJGKgmM8jDGZRKPh4w03rcNll7HgyKc3ezZyHouWiWZ8F3QpMM8QzLz2HNYPLcHj8EIYGR5D4MaJ2gkKRlc952ANvl+pa/ciukJWJqYXAJ5AzJIDx7iP2B+lD62eYDmGw6dfP6NUxA48YT7ONFe0WuD0xtdZO/JaMG7fB9/FBoMd0ivbT4s9sZZykUghI0/dxm9LCj11WGFB1iinjNdhfTUzGIQh8jIyMnM3rfGlfSyNwWiMgS5sECNhX3Ezw4p99Flf+4oeAgqd4QelQkuLBBUKDYstimti35SW0D06hU22iPl1FOV9EEMeifysU8wgTVbAxUCorTZzFLkotSV8WKmU0pqsYW7kCxUIOcd6SIgfXNDELH5XyoAJBAfunW0g6PqJmm2aB4mdIwJMvFgTgJQR8jikpZStnw/Ac+T0mAOWYmIZaJCJBq9lE22+BPgSI0rTqPEb02fh3MkB4MnZwenpasjnaDJ+xjMfB6l/+F39AMpRJgoCdU5juTb0CSywaLBQwMjoibThzLl0f2MkqL5Y0HmMa2KUplO1ILARdFYLugkBApcTsud6w2XZ0+vg1GKTpNA37lx5LI7DYRmARgkFlTErGiWDwq4/8Iw7Xn0etM4VOeAyGEcMUTwMyiLRNIY9oCivmuAo0mfDQbjWRy5VQLLooWjkUCoOoVMZgJyV0ZkpozBRgmCW0/CYMx0HZ87DSMOAcOwKr5MC6eB0OVWewavUIkqQG2+wg8psYKFWkYMW0YyQxRdQWIrZfQoAo8REmAQ7s2Sl6uySwYUhApHyRKdXl8Eq3zgke/WBQVruqdljDv+O6kfQDL2UvQWNqlfpwxE9QrYD5O8XUc8EgVTyy5u5qbzSTJ22uUh2QCmr8O5FWdDMz05ienkHg+xIcGdi4j9HRUQwMDHTPKxscl8DgYpvyS8cz7whIT2LJhGb6zcV44fNfwaXvfiuMUl7pBek3uNBgUDIFBvZv2YHaniNiAD09OYXRgSFseX4brr/uWrFCGRweRqNRh2Na+PJdX8Z7P3gHjuw7iJGhMQF1brkIz3VQGR4APAu5ch5xJxBDZbdcSlmsBC67mTSasOIEjpgDJvDbHdiei8S1xOiahRLUx0lBiegMFdMWJRCXBh4PBSIEgy2/JdkOMafvY/Wy1cT8Hk6VLj4RK6jjld6eXphyoc0FrW7HKUUkqe+g7ioti9+0wKUbq2K16GaFtiyAGbcZB5O4CzZZXbx3716su+ACxS5mdIv9MU8vmnXXoCUwuBR3FvsILEIwKGQYYBAKRvjKQ5/BsdZL2HNoF5yiWu3lczbyuVhE1VFAzz1b+v9apitC5yTK4fDeCMtXFeHmGhjM51ApD8AyBlAuFWAmHhpTK6USlkEsiOjKF+D6oUHsfWErLnjtenQGAwSeD9fl9mK4tFOIErjU1/iBiK0JRDe/+Dwu4cqSGZckAGIfR6fGRUwctfikL0Jkw8vBtC6FV7xiTgCcu6qkzkYZp2Z70Iqb19wMyZzrinoe0e+kK1TNCspPJrejSMAc0x2skOPvXFUzDcJVNYEdezwPDbFIpizArlAqdllCvaLm9j3XQyGf77KB+kB03+MsMBVnfmlH5wgbmvPyokVaYgYXe1h4FR5fojKmrJFgcs+h2TQpQs5pOIj4O9ONZwEMcvS5rN3/3Euo7j6CQ3sPYHhoGC9t245rr7sWnWZL9bp1HFmgUcfsWjZKlbLSwFkO6hPTKAwPisatMjIAr5jDo1s34ba3vhlOKwDrYyn3DTs+CuUS3EIBjdkqXMeWzxAIEcC0Ah923oVJ9pBgmUDQoX6QkhBpEQDbcdAJfWETacjc6rTUYlYAlvqffcxnLzMfO3giVlBvU3dAygJG3fbN88jkqi5JfI4ZDA3gNAjlPh9++GGJfe1mC1+680v40098QlhFvp/b1S3ovv71r6Ner2Pnzp3YuHGjmEfz9euuuw56X/ocdTZFZ1a4nyUw+CqMKefYKS9qMEjN4F3f/BSOtXdgfOoQQmtGTJPLBRO2EcA1BxC1yNTZcLwaLKsDw/JxZPcIxveW4HhNXHuzjVK5geGBNXCtohSCJJEDKxlFc3oUCEQljUrewSWDDvZMvYTSigKM2IdTKKqawihELpdHEIQCBqW7khkgb3nwRXQewY5DzNZnUYCFyeqkaPisxEEc+fDjGB2jjFLpNhimYu3mC4jq2knZurR1kzwjwbTXko6fn5yclIAkLvtpGlgCqlg+UCdoiqega7NLCVMZ1NGo5wjIJL3Rq41Ue2bwi9NUMFf1KUtIAK5TxEyTiD6G+kBdLUg9TqZpO7WDsm2eJ9P4tgM3BYN8gePJNndLj6URWDQjIEUE6mgIxFhAQjbMjAgGbdEPEvhQbdaVDS5UmpjZATKDz+1AlcxgrSkLtnKxBMd1xBaF0g/Oy6Pj41g5ukzYwYStIk1L2LpZv4NvfP1r+KkPfQijg6pw5G/v/gIi18Sv3PFhRJYBM4hRzhfQaLcEWNo5V3wLufIk6x90fLSDDkpDFczUZmX/AgCNBE6BFjeG9AFmzGHz0CCK0Gg10f4+wWBW6qLTrv0gMgv4soycBnaMP61WC+9///vx0EMP4c477xR9HwHc448/jk984hOSniXwy7KKjJ2f/OQnMTo8jPe//wPYtv0FHDlyRAAfQZ7W/jHe3n///bKPf/qnf8I73/lOWTh/4AMfkDjcD2b7C0gIBpW9Vg5jY2OqyrqvneeimQtLB/KqHIFFCAZ7aWIGsLsf+juMN7ejEcygGU3AiCN4Fn3tADe8EOP78kBM/UeMwZX7USy3sfkJG/UZB3lvEJdc1cLwmgbWLHuNMImuM4h6s4lysYKgNormbAUucqg29+HS19Brqgk6UsFguoBymhxKhTIiiqVNQ+wYgqADz8ijnbSw6+AubFhzIdyAK2QTDX8WU1OzcO2Q5KZyiiVcNIZQ8N4M3wm7F9p8KRLV7UrdDBQdqNO/J15dayCnA6bWJKo0MQ2plX5Qr4wZhNhWq3db6137GuBJRxKxWYiEWWT/0nv+7R4cO3oM44fH8ZGPfETpaJJEdTzR3QYEcM7V0XQLSNw8TIs6w1BYyKXH0ggsmhFItYCCB1OWkIu85//8n3DFz/0ERcXKY/AsMIMaY+595gXs2fQ8SvmyFHVQZ9sOO5g8OoGtm7fgLW95s2j+9u7YhYtWr4UVJpjsNOHk8vB5IrUWlq1ZBc+z4ZULmI3b2L93H15/5dVAzhFGr9Vsiw6Q4K/VaqtiDy5+XRfNTgtwLRQHB0R7zHjEhR41ghJMxXXBUEwiq4ppLVOviWZQYlGGGcwufk/EDPankOdLEfezjDr26cXpH//xH+PjH/84Dh48iPvuu08AF8HhHXfcgfe85z1yuWXjLsHi5z//eaxfd6EsoFetXo3HHntM3q8ZPoLuQ4cOyXYY89asWSPSGC5oV6xY0e1XzO3qjI5OE2c1g4yDHGd+j/0xcr550D8ei2auLB3IeTkCixAMSjOotJoYuOfhv8O+mU1ohFOYaVbhOayYi2HHOTSPrsDkoYIYhxZLNsoDDpZv2ILm1Frs3JKDbZm44nofIysNjA7l4MRD4nUXxTQfLcExbPgx4OV88dtbtuYy5MMIRQfoRAbyuZLS1iVsS2WKKbNpuYjpQYUqotBEnilqJ8a+w3uwdvlqNGc7COtVhKghCAxp4QbbQCs2MTr6FsRx8TidTHZVqVatqsWU7kXcYwfngjb9OdbIcdXJNHC5XFGeYIYhnVXIc0h3EgF/PaGz1iRq0JlxUFMpHmbFss3XuwBVNqX0ien7ZBUcheh0fGFN9apYs4k8NlZTux7b4bFAJVgCg+dlODmHT0ojMP6kfpBYByGe/8Q/4opf/EkYBXbxYRbhLBSQELAkwO6ntqKx/xhatRaOTU7gwg0X4eDkODasuxD1mRrybk7qY2sT0xgsc8EaIWoH8Fs+ykNDMieZyagMlhGWHSmOcCK6L/gC5qiPY7wI6Z/s008wgWfTkstEs9mAV8iJtUxkG3Dy3JeSeEha1LUlbSwuA6nGkUUmVfYm9lvCILKApH+hqq+Q+RbCWaB2shTxia4yfuaP/uiP8NGPflTAG5k8FoJ88/5v4j/+5m/g+uuv74IwHrvEwyTBX/zFX+DXf/XXpJJYfGYlaiapgwKdFEJ861vfwtTkJJ547HF89A8+3gWV3Ricsny6iE7b0mhAp5lBMpMaDGbPQ5/vfOnyc3hWLR36OTQCixAMisuXRGSGkq899hkBg0dn96Mdd2DbMQo2kEMFx3YPYeaYh20vfA8XX3w5SqUc1l5aQ7EyheqxUdhGGcMrJ5DPOVgxvBY2XftzBTQaMYreEEp5C512AsvzkKO1SxSiRNF0EsE1i2IWLSs4pkWF31N+Y4whjmHSbhoutTfSwN6CyUKLoIGI/TnDKuLQgxl7sO1EClXCYA0qYz8E08yLlYG4GYhnl74TKatbBbZSeEZwyMxN17RAAb+BSkVYP3HbZ+9Ny+r5emWEzTwXFWA0EBSUJ4FQKX663a/mtNfqPs/XaQ8hGWjl2ioeZBLo+bxiArWukX+rFbX6jNbeqHuDMmxVYHApTXwOxYnz/lBTDr6H9JDApxRltgEUKkgsJcFgAUm3L/ECpYmpu2Ws2f3kVjT3HsXhA4cxMDaCfKkAb6AI27Ckl/pX77kX73nnuzA7ofrnTgdNrB5aDpstyv1I+hHn8jkMjA2LjZaXzyOhDVaFP2meZYrWsMMUBt0ZcjnU6jUpHDFdG6USMyWJVA5LxbAfwKddimkgXy4ioW6QUhEJCgZiy0C1Potmu6lYQQly89vC9DN0/SBRg6gTpYuzFySPgUVyjDl/8id/go997GPYvHkznnjiCcxWq3js0Udx9z33dF0TVDBTYPBXf+VXcPXVV+PajdfgL//qL/G3n/pUt3KYGQzqxQkGj4yPY3hoSDIqlYEBtbgVF4X0HtHNhvQkOHIOZFEz1wmHo6/4WAHLVAakx5MZGen4JxmduUb+5/1kXDrBV2QEFiEY5MqM1cGs2otx/xOfxZ6ppzHemEC7XUWpFAmjZ8dlHN07gmY1Qbul+kA6doINlwxhcNVWmIYr4h8a0hdLAyjnVqNSLErP4ii0UfAG8MA3n8BTjx1GFLXxux/5ediWj4JbVmwaJ6LNHpxpc/pUU0ftm1o6clYnkjGJk0hsYOi112m3UZ0+gnqtLUbWTLFSQ5PP5xCGMcKkgkr5GsR2WbzAyDK6dgAzsiXVooOgTiPwJ4N0uViYI4DuT5coYJeCsr5LSZ6f636wYBdbl31Mg2RKDWR+KEE5V+EyZmKJQdStQOVJUyMLdPNdsMFY2vA5NAIpJci4I2bCvGknMOkUYDkIea1yhinVx8IaTqdb3/vk85jYskuK0ULbhFfMY9O2zbj5lpvVXIkjWJGB2KfdCVujAY3JWZSsnPgiBnGIY8eOYtXqVch5HkaWjQnjSWAo2mLbFnDn5XII2r7MR2qGC5USYp6obSI2VXu+JCBzSFcEU/z5CgNlYQ25GPWjAKZnC5s2M6uK0jSIk0XhPEUk/czgfIxYPxDkxXRc3JNtq+I53w9QrVaxfPlyiSts3+e6rC5OvROo0xMbLSWQoYeipL4Nla3oLZpVOzrRYxOIEc+JEaGKXewZL8eSqke7llppnNUL7X62T2Ib/6VgVP+tPqaqk7OguD+VrMaD97ow1YRTs8n2e/SDnBvgBXSm56lfWko7n0Ph6BU41EUHBrtRVqweAnz3+f+JzXu+iZngKIJODUh8OLaBgjOMQztKmDyYIA4s+ZibN3DBhjyG1+yEZzrImTaKno3IcVEujqDgjiBnVcTygBPk4fu24VsPHEUYN/Cf/6+fxugorWocEWdzgwwoykmfoM+Q/qDU2YjPnrxOn76OrL79ThsxAwoStNuzaNbod8X+9h6iuINWuwnTdMSYOorHMLbsRsRGUdrCMf1i0izatKV6OV9Q1brsq9mtJCY9mCH3suCPJ3Oiic7nJVDMtxxdwAsum5JWu9ZmNjogqhuqCnCKNdRsgS6I6WcLFvBwlzb9ah+BPvaGMQJWjP1feQAX3PZGoJiTtCivaxaaCNeeAsMzP3TKdHrP089jatte2LGB6XoNpcEBlMYG8cST38GP/NjbEQYhNn3nSVx16eWYrlbxqc99Fr/xC7+GMIhRNF10Gi0YromRwUHVao7FXCwSEXN6dthz0Wq34OQ8MZ5O6BuYJChUCgiZALENKSzhwpetJm1W5UpgNOAV8nR7FRbRj0PRHYZJjCqzIm2CwYzHYDq350uFnkw7p98/HwDUwFAvIPm3aKHT/45Nc2xVLMf/4rnKwjbaIspPPqdQvSqoU68psKcstQgAtX5bwGD6/Wtddzc+pVmWOfEq7cc8ZxGekX1343ca0xVj2AOtGlDq+yFfkyyStNJL2Ud1Mt1CP96nJFvDhYu03+sBTF3QvZSGPvOz9XzZ4uIEg4IK2Bk0xJ7xrXjwu3ei2t6HGNPoCPhyEIcu2lPLUT1SRKveQbvlw8sbWLU+wor1h2VFZ5sWXMtA0R1CpTQEzxnA1s0HJS1Qq/n4vz96Jy69ZB3e8Y43Sy/fYkGtFl12juO9wFLm1ZxItFShvyBXmgIG6UkowNBXq8Q4TM2vad1yBHFkYmaqgaGhZbJSNixuJ0AQxjCcMiqlG5AYQ3ByBkoF9hTmBHa6Fbjc6RxHhkzedk4gSW9iJ1v1LWQA0KCv54t44qnBMVOpEwYwlUZWEZjZuR4zmNXbdM2z0wB+vky8pfNYZCOQBYPibMUAEGHTJz+La3/mg2I6zVSxFAmkh84F4UIw7spk3sTRHfux96mtOLB9F0aXLRPLJ3YVcUt5uKUC7vnqv+F9730fwkYbteos/vKv/wq/85u/BX+6IenfVhgg5zoYLFdEO9gJAgFvLu23QHcYJelg310ufJvNlixeOSUJlPzQh+3a4jOYY3AkeJJ0ucqms2BEUsiOBdOz4IcBarValxnUxWi6LVEWnrzDXwAAIABJREFUDJ5IM5i9Kk4FBrPvJcCjJEUtJJVsRtnMKCCoiumUAb/i9JjGVp6qEmv1xtLftRuCgE2tl1Z0YO+h/SbTuNYfg7vnmzKGWSZQg9nsz+6G9T709tUdZs6+u/syLJWKFqaz5xrBewcNszkmfJW97mVsSDDIdbtAF+8im9ZLh3P6I7D4wKC+8GUKmqjWp3HnnX+LmekdMMZmEZkdwG5KOyTTX43a+HIcO1hFK+igUHSw/lJgbE0N7WYDedeF59J138PQ8DJ4bgWWWYBpOdi7exz/48/vx3/+/Z/GJ/7b1wRMfuSjP4UVK5VJcxwqMChqvShGPpdHFCr9HVMNnsPexhH8QLVxKuQ9BO022u02Wo1padUkjB37pUjHDvoUOkjiQVhuHmvWvg7F8gpECNLUB5uc99oXHf8VHp/n7QbUvhiV/eyZBoLdFavWucyJjr3VrQ5y/avdE988e+eXtVyQoMbuBtTQAFKNt5Dnd/pTZ+md59cIpNo2ALx9ikorjvHitx7DJTdcj5g6ulQzyFbFmhRcCPWF9FZnLroT44v/36cwbOQwWhmUxaft5hDaBirLR9FJQuQKRRzYtx9jQ0OwWNVLhi+K8Y2HHsTtb3wTqkeOYWTlcvFZZdaBDg0EftQlck4xq0H7mKDZgWNYYGeOgDpjL+2uwUIKI0Z+sAKfXn0OF60KgDAtHVummFuHpiq0mAMG0z6/wrLO8zgVIMyCQc0AZgFltuORfj3rmlAsFlGpVBTgo2VW2j9ZibAzjg0pI5fNoKRJYSW9yX7JaeHcidLa/WA2e47ZtHcWOGbZTf35rGRG2oymzIAsRiSzpRbWWWyq8CIzQWkT5kzjAZ4EO1vVanWRHTH7JBrwbsaoP83cy9ScX/N86WxONAKLDgwm0iae9L26oCMf+NcvfB7PPHY/JnaPo9Yex4VXDSO3wsfAqrVoBcsxPetLt4+8Z2Pd+hnk8sdUNXJsoliuiPZloLQCnlsUa4gizY9hImeNIjQ6+Njv3o36bBu/+X+8C2svLIjBtJUUxF6GAZjATkTKVqoXZNUdzafjSNz8OQE9GrEmsTSEb9SPIQioTzER0KfMKKBc2ICBwsUoD49JT1869MeJJX1W5JxjdkRRLOP8D1W8cUIgNM9Cb6G1gnr786V/upg+k9o+bRZFB1yGYrIXvCLSNnncLvWhussAg7+kwpc8u5ai3MsaAVUQpfSCKn3Ijhzs9S09aylD4fNK0iysmOp0e+YfchSk3pIEX/r0P2D7o09hfM9etBst/PBNP4zh5aNYvm4Nlq1dJaydmGHT+Jn+gz67h/hwE1PilsUOJKUSEkfNIerdXDeHZrMpLCBjFKuOaafF7RMoBNQieq7UyvH9NJ1mNXHMYhKmjtMiMcO2ENkmnHIegan8WAkG29QMknVTLZGUvjqVhPTr4rLgR7+nH1Dp5zWAym6DcVkYTjkvF8VSEYV8QcWLlBUjCORDW2lJajrdSTaGdZ8T9rcHtLIL4O6xaTcFObi5F8Kc92dimcTJzAWTTQX3Z1a6BX6SOdFHky3rUyltSoyyYDILMue2B1VpZsqcGDMpFWi32nKW7FLluB5MelXOQZdzF/dn/kpf2uJiGoHFCQaTtHpKDFBNPPCvX8fmRx7G0Re2YWpiL1pVF+3OrKSMbSePfNmFlc9h6KJVGHu9j2i0haGxMoqmhVwUYrBQwvDAWkmPGEYersM2Ta6wf0HMKjQT7VYdy8aWS49jgH5bBIW8KaiZToCodYT8nY3jSbtTeGzRc0t5qkjwbDZ91FuzsKwSxsauQqW0AQnIaMUIyP4lNCml4kbb6PBndpV2/CUyX0DKBsVuoNTRZiHuUvNcuXIMfWmNl32BZ8FgGpiV6FrdIHXwU90B1N+688DL3vfSBl7FIyBlIz19axIhOToJc2gQCbUjKUhb8HZ0ZAYTApIYX/nSl/Hio9/F+PYd0pIubrTRaDZkkcl4NjQ6glJlEBddegkuvvJKXHTZZdj83FbcdO0NiAwTcbODIbeAIGfg6ac24ZZbbhEw0Kw1BACwuIMWXG327AWlL7ZUJks/89RPkEwlK5lpqj84OCjpRzoYsPNR7NkwiznErupPTDDILkcEgtSwSVzKVhR3w0XGizRj89Iftk6kF9QXKed9pVxSvYSFNaPuUemrVVpW6TyVbFmn+VPWS2v9Ur1e126rTwMoeE8DWp2unVMgp44m+3m9/zmTKY2T2bSznF83bTsHBmf+0A0HUssvKTTsodCsHFxrsOU5SnEy581fhVVMvRbZqo/gkO8K/BCtTkcWAw7JkHSRfaYzS6/i4LLoT33RgUFJwJAV5OQyyLoBmx97Gk987X4c3LoDE+MvIao5qFWPIElCtPwAtuMijBqwUYZt1hEFlvQbTtwQ3kCCsJDg8qsvw2uuuQTL1q6WlEdxgHYJNvIuq3QZJ2gG7cEyc4jjtqSGmQomM8iWdRTJsJJYiXgtWKkwuWsFw36eHR+GQbYvh7HRK4FkOeLQQWyGCJMOe5koMEMwaDJQpjY60ulKdTrQj37wl023dt/TKxNT8UR7CZ5hIDjvylivrBewMKWrsRFWIRaWUFkwpL+L1Y0h5tgU0/N5xXYotnApkC36+LP4DrAnHoNv+Nj6N1/ENXe8HyjnpdqfUisWkEiEWqACEvJABsGHaeCB+76B5x9+VMDg5JEjiOpNzExOSGyir6gsSKMYvLHz4ITI5HM2HRMKKOVLuGTjD+GK667HqlUrUakMis8dU8nspkG7Gfp/0sSfHUcI5MgKWnlPVanyPNlCMvSV5o52Vha1htRUmohcG065gMQ1xaOvnjKDohfUYLBbBaxkM731ahqoUs2byNh0OjQDr+Rp0Rir9/Pn0NCgSEYIQJmGJjilq0OvRZ1iegUKdoGh0kiKBUS6q2ylrboYe+/XF2cPeKnX5woH00+lGxI2LlMIkr3AtWZa7XtufJrDDEr6Vy96NehTQ0MtZy/dnBq+ajAt+E98yHr3gnS8tXVNSjQK/y2XehpDVQ9nxRq22r5cG0yzs9J86fHqGIFFBwa78TWl3nmjP7b/IP71s1/EoW3bMHXwMNBsoTZFXV4odLdYhKZBJOKKmdoYVsCx8TpTuybEhJUrZ6dURImBpFyA4zkwXUMKUiLDF6aOAmtqBaMwQb4Uw8t7cJgK8Rxp+j4wWBGtjSNUewDTSqTKzvYqcHNDyOWHkUQD3QnbnxrQYuUscNOgh8G3fyXcA4e9C3KuhnmupmUhU8N6ldntjNInrJ4jtF7I+ZNhDsWGKF3xc+x4c6BHl0lriLRpffZQlkDiQn4x58e2JZtHfZkRYvM/3oWN73k3UPIQm3TmU4+F1eD38o4zRyfw2f/x1zi8bTtqh8cRNVuYZewLKGpWbJRc71wkxewGZCvbJsuWhRNv7sXBCtZefhnKg4MojwxLMQjfx6KSfI5Vc5bENGVSr4AKY6hj2cK40ZaGvnqO7SBXzMvJuzlHFdTYttjNsEpZMYMqY9P119NMK7XWTEOKpi0FUGk1r7Bo6X6pR2RhDmO7PGdCrGu8fBGlcgWlUkmwFoGfKrSZC8b6r0DxiM34rvbHghP9PV+cOA7AZQBdV98oySTtFZu25JTjVMBNW8Bo3Z/OcpBJVfG/C0G7oE6By16fZ+3lKsmSzM1gzuJXWFEbscEu1Hw46TdB/SQXDqpyPKtNlJ1Li0EbOS8n1xVT/lxsFEsl0dqre0Av+8/vMj28hdFMnB8h5Zw4i0UPBiUshhHu/MznsO2xx3Fk91749TpatTpCvwObqQFqyJiyoFkrDZHZss7NiR8TA1gQdlCoDGDlunUIDAMXXnqJWCO4ORe24SFXyElLtSD2JUjS1kHAJCvRTBaThHL18z2svJNZ2kngxz7yg0VsvPF6rLvkMgSxgSihHUyvEORk4Gw+zZ1Ou86nIZkTuFLD6H7LmIUFg/1i6oyD6kmE1QsxEzSAzlomcOx0j2QuIuihphvV6+eX2MKF+DbOl23qIhJl9E61KqUf1Bwn2nCaS09NaC1YQWZmw3GCz//Np7D9O0/i6K49CJoNdOpNBK02HNeWyl1leq8qSXmj9rycFLLRUYGgI1csYfWG9WIBw9hn53KSYqZDgkMm3XUkZsr7BbDQMosZF1syJHxQWxjRa5D6SeqkwwidRlMYpNmZKjqNBurTVezctg0ztWmEBp0TlJ8hLWdYaUyttNi6cGQ1YKJtF1k9WcCR3UtggdIdSEu9i6+6Ev/uV34Z73jvu0WzmE2rdufyyb4HAfZzEFOGWdPI/sTFElkFTHehnspV+ncraWrNuM2ZEulW0nPNgjD9Ng0GNfPI71Jr/rrwME17qyxQryGC4LNMhkYzhxZsRJQ8MVslADAUeZJaRfA+pR6iPeSxp9rrMA5EH59EkEUAv3tmxzqBD9dyhU3OKmZ7YPAMp6TOl7ByjpzHogOD3QmW/kIym0Ufu7dtx1c/93nsfn4bauPH0GY6otkUbz+ugckQUj9CDR97ZTIgav1EPu/CsB0UBgaxZv1FKA3T0sWVQGhYym/L9jwBD1xRMwiKAWtAZ37qd6ght2TFLRV0LBgZGMI73vljyA8oTy62dqLORqUJesUeJwJnXZatm0LpOdnrCTrfNZS1ctHsYhY4LigY7E8JZ+30XxEwmEbF7BiK35gylqXwP9swnnqY/sB5jszTpcM8KyOgGJwoUelRSdVytlupSbGIBZXPIF+hGfMCVZDIdgWGJQkOvPgS7v7M57DzuS1oTU4haDThN5oI/I5YvFiyCGIqV8lQmDpWmi+IBowLZca+ZatWojTMrEgJXoHsoCOAkp9lWzn5mwBQVwEbiYA4107ttLQVTcAYG4k0o1Gvoy1AcAatWg2H9+9DdXpKmDtqC2NDyTgiIgspYFEerzw5HrcGWIypTlq4E9gWbnjzbfjdP/yvGFyxHL7kR5VURIMWAb56/DPfg95etjhDwKAGcCfoAHKiy0vuITo5LJguk3pO09e94jUWHKn3z8ci8prSz2eLPmQ4+iqWuScBiJqKSw9QWNEUVEosS4t0pNAuA3q7i2UqQdPWpgYbMciHApV212ej09ppipsOF6bBkqK05zybKtiWVJKbyEkTBfrrlisV8cZFTJ3VAs2FszLvl3aS3hd7V1tyohzlKzhW3ZVZFOO+f70bT3zzQUzvOoDakXEkUYDpmSmlQxGjUDVZHanspaRFBUXXpTs+ZIW8cu0FcAtFFAYqyBeLcD2CPxehSGAI5hJ4nqN0aUkkwI8TN2BQsC24xQLe/b73whouqYozMoeqGQlsgkamlwSM9B5zKugy4uR+HeB87+tf/epJrgXKYiPQV/l2pm9Qi5VNSxVEyjOsrwxOG7OKMwRvSJGy0uD7lA4mI2B/Ba/vpV0vkhHo5n1FBaziiRnhiU99Hm94//uAgaIUErMLSRcSnAUwyDhkxTHuv+sreOKbD+HYzt1oTc8gaJCRm5bqXrJqvK6lIMBi9iKETWBHfz3awDAG5gsYW7UcpcEh5MpFFMplOJ4rmRPdAo2LYgUWVGtLBTB9YQw1kNEdRdiHvFGrCXPIRXljtobqzBSatVkc2L8PfqclrJJmt3hcusCDKWCCRGoPhWGS4Y6R5HO48W1vwcf/nz9G4JpSXmcmJmxmaZgOT9fYClApYMn4l5XizI0DqeYxY8ui3pv6nc6j/1O3ENXpQ3/PSheuqnEl+6T32X/pdtuIqheyWFWGVbNwKXDrAsNUfjqnlDeteBZgme5fAcheGppb5JAwrqnuMcoyR8CpMLJsosDUPK3NWHFtSbto3p7MjLQqBQKpVU26AIp11bggTqVFFJtJyqgsOK4jFemBH6NSGZDvg0BYb0sNY18aepFM9aXDmH8EFh0zON9hdi+qKMJXv3gnnr7vIUzu2Y/qxDG020202y0BYbriix6E/AxXuWwBx9Uvq6WoiRkYHhHtTGV4CIViCXASJaBmephVw2lAHD96FMtGxkRMzVZUxZEhvPHNt2PlurVivcCKY7GgEB0M2+epIzcZSPrBoCCSTHRIT/J0wKDoXfrYwzlAU1sL9Pn9nckLfjGDwW4CKGv1kI3EeqxFP0WmMFaWEyZNaJXJdzZwnclxW9rWOTQCmZSE+PzFCSIzxLa//AKu+tAdwGBOJCaixJuHkVqIM+VumL6llYsRxLjni1/EpgcexsS+g2hMTgkjR4aGli5xzBSg6nXOUCDpWC5QUw0hLbaKAxUMjgyjUKmgQA2YaYpljEN9GDMrnicSmfFjxzA8PCRpZAIRSQ9nCiSYQiboiIIAYSeA32yjMTMtWsZOo44jxw7DTzrqM1xUpz2KJWshDgyxjKNt2AgtC75r4l0fvAM/99u/gTifh2eYMBlijVja50XiKpEW7aQDzePssm/9cz/zZXAMjiPdsrlfHVszDKCi0lRFclZT18/maVA5H4fSZSgFRGpTm16Fc5c9VOip2yteH3o25mpCQscp9VO9M5sCzwJWITBiC7ZFtpgFkBoghrDpkhGpRYAC6D3QxoEmKyg97aXYRo9f2nMePmvOYSQ0sfbEk9cPmyLF8nIDcr1lAeFCzIulbS7MCCw+MNi/2k6tXZgO4VrNimI8+cBDuO9f7sbh3bvRmJhCa6aKoM2gqLR6rNJloBNz1ZjpY08xQSwoYSeRJMHw2BiK5RKcfEF5cQ1UJJ3C1bI0Bk8MtOIWcoNlvON978Hqiy8CJc3a884MWTWcTpSUXKWuSA6fpXl9j25Q0cAwo/PIBo7sRNJaDuWQ1XOgl22dAPydqTTxHHPpBawYXpjLWgFv9W2lHQTScZdVPVN97I9MXRTZFOlasKR3WbDv4lzYcIYZTC2flfXT7oMwVq5A7JJOMUWyIhaAsvBbmNRYBpeqPriWAnb8/50HHsT9/3IPxnfsQn1yEs1qDZ1WIy0wICikHyqvZwJD1YVJfmdhhuOIfcjYCnYzGRKGnPGuWCkLCGRbOmnnZltotzsoFPIieWGqmHYz4qZAX8KQrTYDkeS06k00a3XYUYJ6dRZBu4Xq7Ayafl1Aqtbqqk4fZFsV40fGCraDD//yL+GOX/w5oFxQGZaIqVaIXpu9obuL6H4DvAwA1JWyCoX0XWx9mkHN/GUBXz8AUwBJASX9yKZ9s/Fa6/P0e/s/c6JLv/99epzme78qklRVznOAoFS1qycVk5tqMVPewTRpQJ6g3dmLRvMolg2/FglGEJp1YQk5blwEKNCecQiTblD8vng/TfdN+C5OGezcwu9VDTUX166bh2m7CEJDNKyFQkFiav997VwIA6/mY1x8YLD/20hTvxpo8do0qT9JgP/3Y3+Aw9t3YnznbiR+B7XqjAQoCTppeb62XmBQ5HKqWCii1WZLu7z0wy06ebTDDirDAyKSpdbQcj1JC9/4zrfjZ37pF+CbCXxJCauCEralA5u00wxGVnWKzJeJKiCvZxGTDTRzJkea6pivAnduulhFOGmLlwLIflNT3Y7oTF7Ic1bBJwFK/dqY7vlmQG82oM5/jPPbNbys88ncqHsMgkonmyKUVzYN1ErxmhFLmj5G92Xtf+nD59YIaDDI4jGCEYXBYCSBpDT5305F9wtdQJJ1VJBq4a7NCNN+BtD08ck//G84sP1FzBw6gsb0DPxWE+2gJWbPumpVt31kRTCtZPKFIprttliyqPmt2LXKQFnZZVHznKYZDx05jOUrVoi9CG/wBCTMrHCeuGzrlNBKqyPxsNNsSyFJp9VCq9VEs95A5AfCVlquLZYzAT1YwxB5LwfDtVG5cA0+fc9dYoFDwEkmkGlGFolk2/1pKRpN+rW/Y08Pl85nIpO0fac6r8xiXFFwCif2ZQEUCNJxW+n95H16R2mRnrYClNckVa3StQLDuO+0J3B3wZ71IEz3mwWXYpTNgsdMJ5H5MhT6ftFTLfZ05Tr9zqWtgGiDoI73HYLGDlr+Qby4659wwcofwku7H0QrfhxGshw3/tDvwolvRGyrjk4kTqSwRws5uVhm9yxzBpYRivZT5DWxA9ssIZHF8zSOHt2OI0f2Y3TZGqxafg0if4Q3Q/Hj5SKAPa/Z/WVhRLXnVmg5V4528YPB7EimN/guyx/FSJodfPVfvoInv/ENHNyzB/5sXcTV7VZDBRfpRBJLcYfuRUmdTCoRF8NVBluKpD0vj1Yc4dLrN+J3/vCjMIcGurVhss++Sa4CTOp9lznO+Vgm0XFkmYQTFFzM99keu9WDWmdaF5jZcqZFkXr2RIDvRBf56bCT3dTKHAffhZ022XSOPkalLWRXE8X7SuGRBPulriYL+20svq138SDnpojkAkxs3oZll70Gcc4RVlDmQ6r6WCCbwZMPjKRP0//tDr7+pS/jifsfwuGdu9CqVtEmKGu3064VkYA4MoWJdOMwRQdIdpw/eZ1Ta0attJfzxLdwaHhYbuaO68LvBKIJVA4Likmn6TQrlXkM4qyQJFJEImykpLUpwwjlPwtcqN+m9QxZwFqjhddcfx0++ok/wciqFdJWj/2X+DmLwDSb7SCoy7Sxk6KWPqlNd3Gd3hD0nJXn+wpFuvq8brpbzF1l35T2xEaESDI6JsyY0h92oKFlTwxfJOgW7PSLj2DBiRqA30RQHIGbuOJNK9eMThd1i1Z6eGg+djH7ZWcZyf77QC9ezsVXQkQwrWt0gNgDjKPYtf8ujE/fi5x9DKaToNXOyffUafvw8mNYt+wnsXzlj8CMR2BaXAyTqfUQJw0YSQFBZy/2Hb5PWcs0eA01MDBCPWoR+469hDA4jCg+CttOEEQJbFyO21//xwgF5OZUVs6xpMUr2cRcnosHxSryvFRmq/dYysksjlh47oHBNBinKEVhIl5ZcYLW9DSee2oTvv2N+7D1yU2YOXIUSRDCDDoyS7lCFbGysOLsMWzCT2LkRaRsAqU8/sMf/he8/q23IWblW4Z2F31I/4pPoUNllZC5vE8IBtPvXIO7+UCWTJYsq5at2F3Aa6Y/nfpydnU6YFAN11w1z4lS3y/nWOZ8tqsL6t149LFKlWKs+kizoEhrX87Yvpc2dG6MAOcbLaKMBFYS4aW//TIu+eC7gLIqOmJ2QOQqfbqzs3ZyPLwu0qFaWRAYmlPT2PbkJjz4jW9g69PPYOrQYVisiuMih105pAhAFQOoDIM6Ae17x5+sGCX40zdsKZhgdONrYimjHBOYJiboY/zke+neIOwRK5vpv0oWkBGWgDMgCDVgDw/id/77f8XrbnuT6KyFfU3PQyq30+SKslvuFVvocdXNAlXUyPixpgAxG0n07xp06AIziaw0xksX4vSRFKPuxKI8URVnSJwnaIlhRfTpsxDYAewYAvrYhtAxI9S3fRut6iGMbXwrQmMQhkVfSsW26odyfkgvlDQVm71O5oLf3itZD0K5vWlmU98/Mu30mKY16KXL7zfysW3HX6DW+hfk7ECANtO3luMLW+q3aAzuITHoFXk1Nqx5B4YHVyNnD8uoNtp70G7FmGk8i5HRMvLWSsTJNLbvuQ8zrV3gFkuGhXzxMkzNNBFG47ConY9cXLLyP2Lt2h9O5QrMvtDA2pVsi++35W+Ra2VT79374VmbPUs7OskInFtgsO9EpPclgxHDM9PHXPGKEadETESzdRzatx/Pb34G9/3Pr+HJxx+Hw7L8IFJ9RlnBRoG0beKijVfhTz/914jynphsupYt/YNVSkK58Ot2RtnDUMxgDwwq+eDxax2mUxRuzYh159Ec6UCcvrmre+viplRDeaaZwS6APQM6qNMDg5reUKMiN6l+XdBCTd15ik2UPQRvYBZ8GvqyF23a4mqhDmNpu4tnBBROIkOkwIbhx0hc4IWvPYjLb7gBGGSvcoKjjK2MQiZn9aHsRno7TRuVqMOgJ6JMJwPh7CwO7z+Arc89h2/8273Y8sR3YZAdDCI4BGnCuqkiiSDVWGvzap3FkBR1WgBBsCaG0WmfcH6QdjEqHClvV7Ump9ISYj1DrjC0DPz4z/w0fuP3fx8m+x4TlIinodW1RZHp39VFMw50nWC6Y6vA7PxdhbrG0jqL0dUJp+Au4zaQTcfaqZSIRSqk9QjwCZJjSbmqSubQYBYpRC6cQO3F51BeswEIO9j0pS+hHtUBZxA3f+hn4ZdGYbKNap8Rtna4mHORZMCcfl6fnwZ/2lJmzq0k24UlxZgxbWKSHGKzRU4Te/ffiVbwGeSsGppBgk4nhB/6KJcqUkncSSIcOJDD9v0GPLsk+vhScUC+j3rjGJaNrcDVay9FHEao1xvomHtR6xyAaxcwmN+AfH4URecKLF/+Gmzd9RUcnb0frmGgiNfghmv/RNLJbMRgWD7iiEV7ZAoJsA102h0xr05vqGd13izt7NQjcE6BwTmL8cwfczuKpiedrjR7Q6Aq0uQRh1L19ugjj+CeT/8j3va+d+G2975TJgsoYOZbSHVnLQlSkNdNH6bxuB8M6v3N0f2l1PicNHHmu8kCMZn82Qhwlvz7XlYBRQZAnmw72dRAV/rcPVd1E1A3s9QJP63qm6MBOvU1fdJ3nApwaksaXgVkQCgpoKA+pVPO/t3/ZZ7v0sdPbwTUJUxRCReXBpwQiOwEHQQoxLZ4iUqakEBjfnOA09vRy3xXd6p150q6wX5Qqv+W93FxrIsxYnRmZ/HkI4/gc5/+exzZuxd2FIsukOnlVrOVppTTtmzaJkF38iAjyDFimjhd2IrtSNpDXM0vAkVgcOUyfPHf7sbgyhWSZuXAKR8+esemmIBVyZkUMAG51ivP+dlFTRmmjWeW1d2JfYoqpOi2hUuL7Xq64YzcJybzR08xAlemhS3RyymKgGyaBbdRRf3ZB/DovXchPzCCw8cmseqq9Th6LML6Sy/HoZ3P4oqbb8XqW94JFhWKBq8bxpTURGsJJTZqW5vjuqKkPKFompW+XReEyPWWWsroQhF1H1PayJAaeuJQ+kqaMbbu/g+I4seRc2N0/DaiYKW4OE7Rvg8JAAAgAElEQVTVW5iqFXDwSAET9QBezkQ+T1kMU/qB+AWy89byoRHc/NorsWHV5TgwtQcPPfko/KADM2jBLo3gtRffiNH8NfByefhRCy/u+wdE4W5cffnvYuXQG4AkjxhNmHABg6xlE6ZZTKUHvugsFUvYS/O9rPvPy5xTSx9XI3BOgcE5oG8usoAsR0V80uv/QS6Oiz5OTx1EVRBiRRT7WBpot+riqE/mLgllxqlqQbKMKXrsahxS4NKd4F3NYM/rL8uKqXis7hw6/asrXFWIVtWu3dWqbu/2CqSgztRkPD0w2GMFT/T+3vPaQ1InkHqZlx+YlUnHd960tL55powIbWj40BXp87G+S8HkPBgBSRGqLIB0DJfFZAy0W0hyHnzThEdRWKonFH2cCjdn99EXG2ThmoY+qW5OQ07/QYkaLiUOleYw7nrHdWdjAvjtNg4dPIT9+/bh6OHDqNHCptlErVbD+JFxHDp8CAf2H8Ds9Iw8T6N+Hd+UVE/9+4Vf/SX83h98HOwub3CVbZgShwlq6JuoH1LRanANrvz7BOB0fQAz78p4+GWTFxrkdVPLGdAoBTR94yGLeXEUSBDJYjOEw6rZxEJiemJwzTohK6mh+vQj2HbvPXjy2W3wyitxeHwaG2+7GZVCgumJOnYcPoC33nIdXtq5Hz/92/8FkVtQnUGEiUwjfHeF2+0GrG+8c76ibBzUYLZXYdxrYpD9UFd/x+JCg9W+TG07aLWfRrV9P+q1r8OP6tI1ptFOUAsMbH7BxGTdk+MMO0VEUQvFsiu6UdsNYbsRgraNi9YUcWD/EbStBNMtA2OlIeTDDkI7RKuZg5n4eM3ajbjygndLC9andv4prn/N+zFcvA6mUYJh086G3DAX09SwenKdMo5y/Futtvj8qnNc8nw9u0Fk/r2dU2DwhAPG7nDpap0rPDV1dFiiQFi7lWogEUvnklarISvc1Mkz1bkQBDJgMXOQWW4rr4buRO5q7NI0cSa69X7V+j+tjelqENV2+kXNGtycir06UxfOnKrkvo3+IODwVJ9R96pseri30/7P9v8t1eHp/96npNTjBx6ObFXiiTaiAb2whK4rlcjZ7+4H3vnSBxfdCAhgSlEFk54sIHju7+/EVe9/F5ISb4Cqq80ryQx2sU5mTZSdVdmESFc7p8Kh0kunG1B/KoZOkIEICjO/K1Qj1b3q0ZtnMm/4/jCSohJqBPmT/ZLpyMA4OTo2qlLRqUZbAB5ZvBQQKqzUY8MkGSBhOl2QS6/eXlcN1XGkXyuYsoip9rELDHVGRxftpcev/PSy0YPnH8KkVpipbgMomgHaR3Zj+qmnsePRR7D1xRfxUmhhop1geaWIC1dXsPOlg+g0AyzfsBbtRl2WBLe8611443t/QlKj3arivitc6x51bJNUdMoWUmok56gYGvlJsiL9UrrPy7UnkiVTfsYhu2UVkaCKIDyAA4e+jrAzDcfMwYwHka9M4ND0NzBbmwXcUWx6vomZDg3JI/gdA81GJHHNyTdRGXTRrHmoDAVSGR51ClJUWas3kC/lEcYmknaAiNXHdgtOYsPuFPCBt38EuZyNnLk8XTQn4tQAk91tCFLTq43fqcWWhBZs21VaUzaD8HR1+/wygEUXKM7TAzr3wGAa1PohQLZht5o5cye9ekp9qt1qKvqcTv1wum8XBjD1tqI+xaYXln50O3IrQ1cVy9T2TL5vHu2QZgN1aZuwjykbmP08J3VWy3LWwOAJGrhnA9L3U0ksFdon0VD1wOD8s2m+1LoGgPo16VTQyyefZHenDxL7q4y7gvM+7SfF2rpd4VkXi52nAWixnNYcUo0tiVkZaSbY/A934ep3vl1pBqn7JYulGcEsRXUWT6T/WLs4bb51VhcEKtZTFTXMZdezAFFzUAROVlpskT01yQgrXDZntxIn2H0p4v8QDrW3YSBdRuiVKLoxYdkVE6jjnxxP19NPLeB7C+0e+NPuD90pmdrCMC6oggvVm94guhXmUcXUWFL7oXSOIeOr96Va/SlHSVYSUzOYdGqY2fIYNv/LFzE8OICVF2/Ed7Zux6ObnsHatRdiaLCEoFHFo09vQiMy4JFN80ysHBzC4Oo1+KXf/j9hlioyLipEpQbluntKSjxYsk+OV3pXSgsaeR9QLQ5p8UMvP75HdWnhpSe6c9rH8AuQFBdz94Gk7R0zxMGJL2P/4X9GEvlwqNEzAtELWokLOq45hWE89lQD1dBB1M4jSpowLAOWk466YaNUAVYUCphqTcF2h9Bp1lAUeyAD9UD6wEjGrN2BVJkbYYwPvfkjGHXoX5iXYhXXLcAyysoyyFSt7JjHliI9yX4pGyPbcqUdbKvlI58vpOD3JDeQszjHXo27OvfA4A/wLSkGSK2Z6YEVsrpYAgFXymqFJYHyuMIPrtaUfYzM2ywzmHlv16ZE+1b1v5bylGLx0MdkZS1OWAgzp1Iuc6666i+Noi+DD+ttNAtAuwBQV9zOUwRzsqFXLZpUcDvRI1NoJ2/RmqAs+Oz/vX9bGrjNAXDpsWZfy3o/nu4lcyoQLtdLyi6w4jjbg/p097H0vkU6Apk0MQEE77UJb8ZhKAwHWSPOQUrM0ha6aUw5z29e8wDe7DJLnT3NjWnhFchPmUc6fmgfv/Rntiq4/0qYA1azkUS3Zkv1hGIzo4tJUo89ITbZdYVQncUsrBBWojSwatiLDLRloU8DbxWFTdA6x0bH6MDthLCqB7Hj0W8ibvj453/+Al481MGqlWsRej682MSlGy7AE089idDJwygM4T0ffB/uv/ffMFQZwdiyYVx9y0245qY3IhLjbJX+VMZjBkIzhhjW0LkiAQKb11Y6esR4xLCOCzdoIDILSIwANjuwxKooJbZiOLEBw84JK5swJex4MHEU2/feiyNTj8MwZuEYQImdQJw2Wp0WfEyJwbQVubDdGEdreTy7s4EoGBBCxLTpqqHasPL78zwThSLHhmblplQo53J5zMzU4eWKaDb5tzIyb7djxL6Hd7/pp7Eqfzkiix6EHhzbheN4CrxK5ycFYqmFpD5R7oNMa8OB5fDvPJqNFnJ51Udb6Q5UKl+bai/SqHFeHdarAgxKOiKOUK/Nqh6YXN7qYKKpeg1O5glCPTCoprbWyOgroav7S+8L3dV3lp0k0ygpRhWI9OpX61f49xwwqOJYF6DOueWcpP3S93N1zgsG1ZJ93oroE25bqrjFIGKON9hxQK7vvpkViJ8KBHbHuo/N1NvIAsEs+P9+xkMj7Hm1hDIu6cWRGtzaLrU3mbZY39fOlt68mEZAp00VS2aIvi6wIjhhJEVl8Fz19acdSORdrxAz+EqPW5aZFOY+jiTlJ52f0u4+3YV1Crx0oYdygEjPQLBZ73avnRuyc1rrtTMfyVitpEGSgC+mATZ7B+dUm1CDx8KOMTHa1HuGvugkO4kDhwUXUUeqqKN6HUnQhNmsYvbwDtzzqc9i1doL8K3HnwQKQ1g+tg679z2LUqmMkWXLsffYOG5727tw3Q03YcPKMRw49CKi2mFcsGIMR9s23OVXInRsWSdy4UAGkP+82IZvMgsVwKMU1TXhJCEKPGayzT4Q5GwYQQKHQA9tFAwHfj4PJ7LRQBtmFOPoSy+heXAXfNPGZW/4MTy8/a8QO99C3qvBMQrwrDVoNmdhkDFMLPgI4AcJXLMtXo6xE+PI5BC+8+yk+EQWK0VJ3fL7cV0bxaKHMKzBNuktye6BFhqNGvKFMoKATKSDVmsStlNA4DuI/A6GnBW4462/hSQ2Ydm0k7EFEDIVTCAova0lyeYqUlPoT1cArwnqBtk61pWuNnyFoFDpT9M0+it9wb9K9n9+g8E0akVBG41GXaUw2Pg9TfNmAQZ/V4Uhqaotc5OXwCYpZJV6kMCU6jvUrSN9PqsxzDBfGvgpmj9j4pyCPUXSM/2UpkjmsVCYj384FZN1qmv4hGDwFB/MMgPUf+im8bI9rT3q24akbPpZ0XnYx1PpDuc7tGwqu6srFIuH008VHwdc57G5UaytErirAs1EPAm1bOBU4730+iIeAYX01FKNFaW8aRnAC39/Fy5/3zuAooeYeiexIU5jxKsUDKpvUbFz4ikYhamlikp9yqzLzh+tF0xjalYr/f3EMJUS7qWSVSJGsXBk+4g3ItMCraKlJtwI5HnGVTvwxdaGlimttg+/3YCBNqyJGezbswl3/9XXcdPt16PWPIbxw1Vcc9Nt2LVnH2rNaUzXpjCyfDlWrL0YH/jwhxAc2YrnvvwFTOybxvhICRuv+yFMHJnFdVdejNmkgMr6y1FPu5SYTI9SO5cEkhpln2WHnoxuiIlnv4PmnudQcUO0p+sYu+Z1yL3mdkzs2ULaDWOVIopuDXue/h5yXoipfeMIGiYS28D6jdfiwe/uxtt/+Q4cbWzCTPg4lo28CwPDA9i8/c9goo4goBxqDTxnPSyDsqg6dh2awDPPH0ViDcBxTNierY4rjjFbncbgYBFezoBtmmg22qiUK7BIZZIJ7JCpNBBE04jCCkLfQd6N4YbD+Mkf/S2YZDEpoTAdOWfXycm2SRRYNkkY9jNm9TJ7wzsKMMuNjTpCrZk0pPUhi0vUvXb+4plFHEnO2UM7f8GgBKNYSuab9WpaI5JycprB05Yv6denV6G9lKwyKVVah5S9TgEMdQ9dMNkPBtObhFzMKXBQwZMZJ2eOn142VXqyqyg9gjlv+X4C6Ym2rY9PAOlppobl9NJOBt1ynb50UD/QlOHLps9Pc1+nmln96eKuxlDdr/oevSq/VLBz/OYz7F9aF3jiQxBAGMuqVtJPZ+icTnXOS68vwAikYFAVMFDXxhRVjH2fvhsXvP9tYkjPvrqiMUt3v1C9iRfg7M74JpMkUlkWWWAzLausu5SvggJpEjd1XEgXiWJErTWCWlaTObosvtagsmsVk1KKam3e6xIUGsrTUDLENMKmlCPwRY9G9itgKrjVRrvTBJoTKJdyiKrjsDtHEddmcbQ+jVrDxtrLL8OyXAlHamTWTIy99lag3kbkOkCjA9PqoHpkL3Y+8iA2P/gQnPwQGp0WVl/2Wqx53euw8qJVsK0c8iUXdbb98wZR9jxU61XExRJyUQfO8CrE05M4uvs5LFu7ElNbtuHY7udRGPSw5qpbUa8dxv4XNiNq5bDnwa/h+us3wFmWQ2d6FlFtCvADHJuw0OgM4pktW+FtuBo3v+16XHD1hRhYdTWSchWbdv4X5HMzqOR/HCsG7kAUdzA5uRnTjT24+8GHcLRTR86wEUUdmA71iJb0qe606ihX2HJQpYeT0MRFF12Mw+N70WjNwrTysJMc7Dy/+wRXX3o7Du+pYePl12BscD3MmJXC1DTSGsdU+mrp+w7YloevP/RneMubfwKevQ6JGHqy6rgKEyW5AhSpYsJhD+1WW3ocC9BfiqtnfP7Ot8HzEwxKAEoQsl/xbFW0PaIQTBm3flCi/573Z5pGli0KuJtb8dW7iFN3ew1C0upmMmfZtCNpdF0EIQEzrZjToKYLII/DMdoXovfCKwUGJbUjE7SnWO8/lhMd25lk0TTDkB27k4NBXfSTiq9PMMWyeqQTpox1ql9SxmzZRbPV43tSn5VZvLSTlz0CvTRxaveUGPCNEDPbd2Js1WqgkJNmxRT0z+mgeJ5LBo8fWII/drtQbGC3oCsjXdFFIT3dIOddr7d6N/3SpxuWfWlGUcfdTIzMLii78UWaDpiwDV8KVJLEhRfPYHbfs0i8Cnx3FA4CtHc9gEplGYJ2gFw0C5QH0Gy3YAwshz1wAaJgBvmje2C09mG6XcKuBx/Fhnd8EO26hZm9m1FevwFbtj6HS97wNmwY24Dpdg3RYAi7EWNo2MPW7z6J4eFVKJhNVHcdwnceehiTjRkMLFuD2B7E2z/0AZTLAwisKia37cKaKy/Fd+66E+V8EZFlYOal76GxdxL2aAW54dUY374Dq0abeG4aePf/+r/h6YefxLNPPIDVo7z/5LHp2d24YuMVKBzYi2Yhh2igjI1XX4mJqToGrrwS19/xq3CSphR+GEmEoFnFdO1F3Pfkv+KFI7sRB6p3npuzpJOM6jDTge1YyOc9eG6CsG3gddfehK3bn0Ri+ugEFoJmiBAdlEolDHkX4u03/y9wogpMky0IlUWNeMgyY0TloVQPm7BcAy/seAi7jn0GA4VL8Kbrfg9GzN7FprTz4X2VDKKQDCZ/t6XtoZcvyDay2Z+XPdmXNjDvCJyHYFCt2/12C41aLU1n9M5dp3y5au1eYGnqV7/WKyZRmhSlGSTY61XL9q9W+Le2CdB7U9tJ18rp6sZ2vG56he87GRjspjxVDd5xX+AZA4Pa5kZF21NOla7IN1Mskj2WE03cM7nCO+W5K9HJieCeLA9O+GpXnH4yKJi5ppiUYvWpzRZMZ9157pTf19IbTm8E9LfNAhJaS0UW2cEIhg/EripI0DrBLpF46ulyejtfhO/KagP14ZERjKRDD3V6TMD2LJ+6WmlhV1UXj+MWiX1mUNnFb6rI7sZlFf/SPaeL6/5hku0nFiwjRJT4aMxOwTj0NKyZl+AMXwDkHPiNFtCYBCoXIV8ZQPXYXiT2EELbwaqL34g9D38WEw/fhcGRPPx4FY4dmsTUkf24/L134MJrb8fMkYNYft012P3CNjheDnv374V37AgefeBRGDkbuzdtxa23/jAmJicROgmKA2Vs3roDH/7wz+OlF5/H4T3bMTsxjonJKmLHQVBt4YY3vxOllUOoTB7Clj27sXpoDNuOVjFWzmN6305YiY89h/fCjwtYO+Ki07JgFscwMz2DMGzAittYOTyEFWvXIUIenSDEzMRevPbyNWh0IhyaaOGCt74BN7z5jai267BdF5XCMOrRMTz9wuN47HtPolDykCs4ylkjDFEZqAhbSN/dYp4t+jzcfOOt+N6WR2DnQlRnVdtBy7VZAQMnzOGOt/888lgj9zH2bBZQxypry1WgUP7mfdODlTuCex/8KPIDxzBauAWvu+LXEYc5GI6j3ifvT0kb0xTNYb3VRi6XW2oPehbiw3kGBlUQYlulmalJtdCUfsQ93YGAtjT1K4EkFS7o1PAcdlA8FJTIWR6Sn9C/zr0LyI1CqpLnPq8mggKF8opuS5dhKefrRamDaJf1OgNgUMuts2BVgz8BcKcNBkn9K5f//nRwlu3MXr9nEgjK96q9xLrWEn13ZZWrOgkYVOzx8Qi7e9tTBTEn0R12fRoFGSiLC1sCW49BPgtzeGkXZ2gENDsoCz+N9g5PAiODSFzVQUPNEV1LdP6LBrNnSDaQAJD2LFz8SBVxVx6SLSCmdlDJTsgi9vzy0il5ErkIo6TappqbamHZ8xvUYy9ZHonvLBeJEAY+4vYEqscOoFh9EZjYD2/5OrC8Ng5ZrlBD4+AxTEzNYGT9RlTHJ3HhdTdhz44DWP2ay9DctQe5yiBqVh4d18Iz334clbFRbHvs23jiW99Gu9HApde9Hmg3MYUAP/mLv44rV47KMT7+5PP4zn334YUXnyPXhn//e/8J9VYVR3ftw6Fd+7DpmU1Yf9HFGBsdxBvf/eP42uf/GWtWDiFXLsFwijDyDu6592v4kR/9AL79xU8jaYWYbbYxMFLB4MgIgqCOTj2S3tADJQ+zs1XplhI0OhhbOYJOp4pGzRe5SmJ2cOPNt2Db9pcw1Whi9RUr8JYP/ASsAWr0OLouvvC1v4NvBIDlQpoHGiFKxZxUDSdkWGHCc0JYUQlvvOV2PLHpmwjRRBzbaLHqmlrD2MCy/EV4643vAwIXnkcrGXYVIRvoiG7QECPstEjIsqS6eM+hh7Fl16fgugas8GLcct3PoVK+VKq/6U0oCwBQ18/PQ0Bso0lAmFfehd3HebwKO0Px7PvdzHkEBhUQDDpt1GZr3VY9qWdM37j0tIDqPq5YPf27Eq5mrE+YHhJgoCjsHpjKgMMUSGWtYlJng9SexhIaXHtsaUZQr57nY7rmPndiZvB0poW2WcjCnzkA7bTvaxw7rgDn7vVkTN2ZBoK9m8TxzEP3y+kDgz3wqICbepnigT5A2E+HnE7lthI3pf2VDSWaTqvxToNo/X7n7NL7F2AEskyfgiLKkHj7Z+/GZT/2FmCwrFJa1LwxEmjn6QU4lsW4SS6qpWo4CruOAYqVy9rI6HmQZl10TNTaQPmZdj7p0xCrc05lJ5JSjlXvYi1HSRfmqlmcWuRLzI5ChKIHrKG58z4MFEbQnj0Et9mEUSjAiDpIOhESMwBCF9MzU2jOBPCrDTSaDbilYUSFAXiDFdTqPr7z1GYUBsu4+U1vwsUbN+KpzVtgxsCxo4fRmpnBkR17MHF4HwIEqE7NAM0O2mGIsQvXY83qC7Fq/Xo0WxNYu3YVPG8AX7/vIVTHj2CsXECrXsX4VBWvvf4WbHvhRZRypvQ5vunmN+DFF3bAZyWul0dzagJH9+xAo11DbngY9WYHBcOG22ljbLCAZn0aQRAj9E2MjJZgugW0wxhjI8NoN2qwbBOT1SqWr1qLmU4H441x/OYf/idY+aIAyk/f+ynEURu2N4DYDGHZISolpnjz8IotNBo2PLsBLxnE7be/C09segiTtcNwcx7asYW42UDFHMWP/fBPwTOYIqaJdE70kiy+Z/bLNh1YRg6m7cF06ePYQs4tI7Eb+Oq3P4YgOQgzNuFF63HrTf8ehdwGlX0j4DOi1F+R+kP2sXYRBDT9Z7ELU8ZLi+2FiBHnDxiMuToMUK1OS5CgQbBK8aZFHN3m4GnPTW0h0wV+msHrlbMLUOOoiym08tE7MRicnxlMnWjEaFO2J8cWzaG9s+yaPl4GWumv2U3hzgWDp0yTHg9/u7Y2XTD7AyEVBQbne5yp9PDJwOOpQXOGNcwcZJZJ7ME/ZTF0Oo9Tj3d6Y6QlKysbdZXxaYPs0zmKpfcs2AiwGIhegimeUfuJ8PxXvoErbr0Z8UBJ0li6s5FeHJ7OQmzBjvksbZhxiKwgWTipzZVOIulCLON8oKZSCuAy2r9uvNGjJ5X+8/i6ZsSYPXZQ0bAp+a4MrIUejKR1XrNelzSn7R/GYGs/gg777LYQ1VowqCEMG6i1Oig5NhxnUNi6Hdv3Y/mVl8HKeagdm8BLz2/DzsOTGL3sSrz2htdh2digpEoHR5bhue9twcUXbsDo2tWY6rTRmW1hz+bncWT8IMb37sXk3oO4cP165McGsPH118JvdvDEww/isg0XwVs2hmtvfRO+/eC38Oy3HkWr2oDfaWFsxRq0I6DTbgFRgKnJY+gEwKqL1qAetHHhuouw9Znn4FkGSkUX+17aC9sGPAsYKuSQtDvwch6mazUkVggYLnJeQSqlhyoVHB4fx5p16zFRr6JKc+yijbe85xbc9JYfReS4+Id7/wqHDs0AbhtuMYFrWxgczCH0EwwMmajXyO75sEITN7z2Nnh2Cdv3bcZ44wBabILcjHHlumtxxbqNdAqEY7kwkVN2NMhLUYrj0mdQdTAxrAjV6lEcPPYkvFKI/ePfQyPcDZv+Te0KCu5r8eabfw2usVyApfSvNltAUhJ7Hv5N2xtazzCuqqKUV8PMO0sTPN3NeQAG1c2cfkczM9PKoiWirUC6OrVEiTBnVLO6wSwwyqaIs/pBtqVTfoD6p9pn1nOwlybOpJXTjasUrAJQQih0K5JVapEPas2yoDCbJlYrcHVOaiParfD0L5ZTMoOnvan5wWAWbM0b6E97+/OZf/c+fDJQ1p9aP/UuFZt8uo+TA8K0WjxdQLDajgHx5Y7F6R7b0vte5gikYJAzjFeEakeZ0KUNbmAichzV9CFlgLk3JijPb+MLegjGEk/JokfsKCKpXwUGhbnTGZR0cd0vHZnvpq3K+VKGNY1pSh+oind0uObWrTTuUqvIGMjIF3Q6krb1Wy3EYYgw7qBz4LtYWSgibE8jCVqoNTuwzTz82Rl6UMOoN3Fk/wx27N4FlAYxumEd2u0W/GYVY5VhFHOjeGbbFuSHi/jgh/8dNr+wFYeOHsPObXtxyYUb8MSTT8h+f+5XfxHPv7AVQ6tX4Q23vxW7tr2Iz/3N3+Bnf/ZnhXnLGU382X//cxRg4Z1vfQM2b9mCulHAVW+6HV+880soOiU4fhWG38b2XUdRHBlGdXICy5eNYnBkFEcnpzFbr2H5sjGsXLkK337kEQx5HtauW4ldu1/AaHkQkwfGwaYeK9eOIU5sHNi7H8VCHnnHQc6zEUQBDNvGJddsxIvbD8H0HNzx6z+BS668Epbt4dP3/h02P78VTt7EwHARjmWgWDCQz+UAu4FWGCBnlnDlhTdg3ega5GwXPhzsOrIPz2x5HAWrjLfe8g6gw74izITw3qaYQMP04LglePkSHK8Ax85JxxI3Z8OPZvDM83dhy87HYHk+RpZFSHwH9ZqFi1bcjltv/CCSoAAYecSmj8RwQHhJ+RW5HdsqiKE3LXEMmnaDusSlx5kagXMaDDJVIPAoiTE9OakCl9ab6LQvgVzq59cfmLq+gmkag+m9rGJZZSjI5pEcJHPYK3OfAxw1NMxY1aj+lIoWUmyfZgYV2GHQ7DUiV19nts3dccBGAuGZe3TBsormp9xwb+xUuvxEj+y49L9H7/NUOzvVqu9EoKz/+VOxeeyZSWuMk5zOcQL4Ux27XI5aLxWzMbsyK14Chaczcq/8e/hd+by1hZyfCgw6sYPQtqVVWBYMkqM6n8uFCACVTrBn1B8x5jJeSCeenkODzDVdMCJt4TKt5MRnUKtvj9cmd+NCn0RDb5+fNYxYUsPtZkMKA+kUoZoJ/P/svQmQHGd+5ferzKzKuruqq/pGX7iaAEiQIAmCnCE5B4fDkTiakTza0S1La0VI2tXas17bCseuQxt2hO112HLEriJ2vdqQZClGCl0znENzkBxyhvd9AMSNBhroRp9135Wn4/sys7q6CZIgSO6QY9TEBMBGHdlZmf/vfe///u85aOLz1l9jMJOjsHEW1e5iGSGsmrBskuYAACAASURBVEW52WBsaAfffejrDMdGSAylSeRHaFerOJqGo5jk8jlWCzWZYLKxdJHypTU6bQVTVbjnCw8wuWsH2cEsDU3lwsUVnvjaQ7SaVcZ3z3DzkbsZHZ2iVqrw+KPfZ2Z4kLW1GkoySjhkYrahVO6Q2ZEjk8wSVRrMzOzi5VPnefq5Z8mmUlRL63RLLZYLG4QTSe6/737i0TgnTp/i2ddeJhpSyaSjaAhzb5dmvUU4ZDMzMURuaIRSYQPFcZiaHOfiwjydThNdD9OR2dE6xNP8qz/6Ay4un+D8iZNomSyPvPYS0aRGKquhohFRYvziL/4qD//oz2h2TWKOSBb5ZYyGyJoWvoAxzwtQs3FM4S0pbIUENFdxFIeu1SQbn0DX0sT0LEpYQ4lEUENhVNckFFYJa3EJNp8/9i1OXXgcy9lgYiKJpilU1sLsnryTiaFbmBi7E1X4EQpmUPozeuuNiyb1iJbdJRIR7g3RKxaMt+pQ/firy4f7CD5aYPBNLTdhEGtRLhawxW5Iztz2tXZFW7ePhdsOMnru936rOABj/cBH1rtgMKQfDPogqn8nKwGdDwj7m49eOocXbSdZB1XtWTL0s4EBYLgSqLnSNPG7vbSC4Zb+oYh3Al7ymPp2695y+PbgMWh1XwsYvJrjuVowGACztz5PV8EMXgML22M4/LaYxxC+M+B+t9/n9ee/j2cgqC0uiJQwcY+ELZczX32IXV+8D3cggSqnJb1/84axfnLDsiQAlLFullz4g3tJsILy4Xg+gsHD6xAHVa8vZcR/Qn/nYMs97nt1SqDhfwebtVPUdwG5wTS7MkGq3WriyrQTAQQ9daesqeXjjCXDFJcXqNeaqKZKY3mV6d37OXP0PPNL88SSOdK5JPFEinqjwsTUJGsbBRxXpS3y6ptVDLNDOjNKq9OguLLOymKB2dtv5fO/8mWe/9Ez7D6wn6MnT3LXrXdx9KVXeemFp7CaFXbtnWX/kcO4boL1ygbzp05x06138MqTz1Ja32BqZBoHh7XiMpNzs+zYs5unn3qGqHA3b3V48Auf5i++9l0alsarrz7Llx68j/nT5ylXHVpdA6vVIBYJ0+y2qLdbiKmYVCTMxFSWfXNzXL60zMZ6QcYyC4Nr0VLWXZv1TpfYwAQr7QL56RhjmQEunl4ltDfDQDbL3v1jFEqXGc3P8otf/qd89W//PfV6jV/7wm/TKlSxHYNQWOQQ2zhdB1fRcRWH0/NvkMmnOXn2AuvlIrVWkf2ze/j04V8iFU6KRY5wdEAaVqsi+zkUIawK/aBF217mxTf+mmOvXmL3gYZ07lRDSVYvRRjKT3LPHb/BQHIfiioWTKEblP0+FEHXKyHJNhqGsMXRe4RK/zV1HQxeW138aIHBfoMqv/jUKyU6rYa/1goWz/MBk4XKr0kBONlShLbZyQQDJFcCj1cCg/0gqb/lIT/LB0+9yWLZ+RDTiEILsTmE0g9qvDZJXyt4exG9tu93y6t6x9kbib66N90K0N4ZDEpQvC3l5eo+6e1bxP3v8W60g2/12VccIHmLJ78Ty7j92DaXSc+SSHgQXg3QvdrzdP157/8Z6O01Pd9pkSjL6T//BnM/8xncgaRk971p1p/sARJxrcvWsGABhZWML2XxDKQ9OYRXBTZhm8fibf1OtsyN9MV/btmkiZ+LWuFbQYnzHrSMRX9XfL7Rbkkg2DW60lDaYypBsJTSk85oETNWCNUW0C1Y3yhiVA2KhQLjE7NcvrhKx+yAmsDo1NkxPkm905BRbC+/cpRENMWevdOISZGV9ZLM0V2rlRmKp1lbWma1tEZ+bIxq12J27ib2fPwwZrXO2ddeZdeNB5iYmuXhh77DqdffYHzvNMWVZSbHR0lGdc6vrlAo1fnZn/95NNclHM1Rq29w/KWnGRka49S5c6yvFbGNELVWg8888FmGx8Z4/sWXWC8WqdSqhJNppienqWxssLG8SKdZpVUT+cKgJ212jE9w6dIyra5FLBZlPD9AUhWsYAdDxCcqaTY6DbqYhLodWf2VhEU0kWZ4YpDp2VHuOHKYqD7Fzr17yWRGWC+dplwsMbfzTmr1EqsbJ738YjF9rIS5tHqW1049jZ5KsrxeIRKLElFtZnM7+dydv0JczxFJqzL7OKrpWHYIVRG6QpWWUeXM4rdodc4TUop0u0UsV6VaSqLrE9w897NMDO+l2pynXq+ye+ddYA9ICyFF87ZiYS1Bs90mlUq9yYPwOhi8ttr40QKD/ZNriCn/Jo1qGds0UMOan4TmDWn0QJ3v9SdH3Hv6FAFWvOVaWr4I8ChzLd1eVF1v4fbbxJ47urcYBI9N0OdBQw8EieBvAfw2n+e1jP0X+p8rNYhyjL4vdH3ri7bYmrxfvFJgH7PVFuXtL57tdjkCcL81wNoc2rkW8HO1r7kie3oFX7PgODcF6R7T2Tvvb2Md807g821OQk8K4FnwiNg60dbw8puvPz58Z6CP0/KHSFxpOh3pdEHVpeG0iM2S4nZRL35Cp4nFfdJjBSUY821kvI6wfIhNlFdfN7XT3oCH9ySvZdznxtA/WOJVXR9UelIarz76Wms5SSxYvxCuZdBqVmjXGxL4heQgiwj8tbBl0oWJUKQ99w/fxKiucvjInDSYrqwvUr9cIjM0jVW3qNWa1Ot1Ll1aYd+BvbRM0bbUaFbrMuUimdAlUDt9cgE9nmR6bhwnHsMyHNr1Jm2jTTad4uhrr5PM57GTWeJaguFcnhNLZ/mpL/wMJ18/yZ7ZnVQqLdxuhe9//RucWyxx+N57yQ2nuHzhDEMTk3QaHWZ33cDS0iLpTJTkQIZHn3qSXG6UkcEUT//oab74+Z+jWCpihyz2zM1x4eIi88vrDA8PkYmp/MM3v0Wp1JBm1bfccCPnFxYkcBfgrWt1mB7Pk4u6uBGFcrFOPDrE+WIJWwyaiKnjiTRWqc7M3lkcTWXf/ptYXVvh0sU1RkaHGJwc4mP3387OvfuJhgdkS/roGy/StUTIXhtFiWGFOqxW57m4do5SrSO1gpbmMqxr3H/blxkeGeHYwiOsbJxjJLuTu2/9FyiuTURTaBl1DKfJs6/+X0Sjq7L1q4SSdAyXxZUIN899gsWVY6yuXyAeTTA3ey93HvoV1FAe2zWlO5sgVyLRBJ12l2gstmWjvV2//uGrNh/OI/qIgUH/JIZcbMugVCj4PlObubdvagV7KLBnHyP1KX2TxAEjKBzYxUX05laxlzwiLj8x6RTUsgBUbf9axftsSR3pA4Xy2PqxwLYWZA+gfYDXSm8HHxyHr2vs1eh3/GyPE7gSaAt2ZNvbxFd7c14tENwK8N7+gDdBo+eJFviYXZ2ddB+gv8qp494r+r7b4DOFZ1a/5+U7nurrT/jPegaC9q9H/7mYIkfWEgbLKramoLqe44BoS/7kRNFtCvXE34RHqycGE4DMmxyWWkD/T1E85USvv3l+Uz3ps2zqAey+e8fbQMs7om8j7Md9y+F+oVG0JFPWrpdptUtyAMRyFcKOmGhWMTQTzdZRGxcwSw3WNqrMTozxl3/9N8ztGiKvlGmsV5mYvZmzJ85hGhaxVIKZ6SlWL14irOnUmh3iImkj7PnbqWFdkgmG1ZWMsLAyWVnfIDM0xPDUFB3bYn19nWqhxLn5C+gDgwxNT1OsrLN3ZjeL5xdoNspU6ya7btiPqus88cxzJOIJxvKDuGYLw3XQHJ03Tp3gjnsOQyzG6bOLRCMxbjmwn3PLZ9BI0KlWWVlcYng4JzXwlco6oXSW3/vt3+Lb3/x7yi2FixfWGcnHMIVtjq6TzwywfnGecnmVaFRl3+xOiqV1mobD8lKRQq3JyMQY6UhY6vAyqSS33XGERDrL6TMXaNRa2K5Du9um2iyy//ZDfOV//H0JmquVdRYXTmCYFZkpHA5rRCJJbMXi2PyP6IYaNNoOXbvNUCzObXN3U2i8Qie0RqcbIpfJsGvHF3G6NjMjd+ESpdGtU2ue5cS5P0bX20TUJIoT59XzZaZzcyysLlNt1ZgYGWEiN8Ytcz9LLnszriISTYToSkERU8VyPEUhIqQ4PdnCpln5u11T/rMWnA/Zh320wKC3LZXFSgBBMd0mLgBhZmmJeKTtdgV9reDgouj/MwAtomgFWj8JHL036uE20doVdIDU+vmZm9uHLgIgJ8Bgz6Ta/7IDQOINofRdAVfSo21jP9/r9RIU6wD8SDDcP7UXgMF3RVj1NUH7NJny67nC5HY/i/d2N+e7vXGvpnXbDwbluZT2GO/+cTWfdaV3lefaH2ASZJKII3y3v+e7P9rrr7imM9CjvrxNmxmyufzwU8zccgv2kGgTK5IR3GJB867um2s6qg/4Rd7d4FkGeqkigg2UWcOyHestrFJSEXQzeukifss86AcHR+pN9fWOW7B5ch/sx1j2M/N9Hy7vE9vqYptd6pW6tF5xXM8EWeYfi+rihOnqFjsiKV7/7l8THchycnGFQwcP8sKTT0tT6Tsm4lhtA12PMJBME4voXLhwAccRSSUxGpUKs1PjlAslz89QsSnVq+y5YT9nz54nlxlEV1Ui4bBk7i6urxJKxCGsUiqVMC1DbgiOnjpDsdYinRlkcFAMrxSZmpnhzLmz3HnkLubPzHPi6BukMnGGduRoNCwGR0cpLq/SdUwq1TJ33vsJRkanaBQWaFg61XqN8vIlbjl0Jz988ll0o8F//ftfoWHafP97D3P8+BkmZnbLlJN7Dh9kqVDk6PMvs7ayTiweQTUq3Lh3F7aaYPnCvDwHpmNgmG05NRzWVCKqSiy5g2JhA6fTxbEc4gMZItksr549TSaukxwa4F/8T/89jupSr5Xptqu4rshnHiAag0QiSzSWo2VUOHP5cbSoQrlcYDCfoVhcIxIro2kGeixGxzRxOqqwsubuQ79GWp/DteN0zCrnlx+j3X4GRUTSuSqFdoyoOUK10ZFXUDqZwjZMjtzyIJn0QRQtLq1qVMJScqVpYanH16SVl7YlvaZ3OV7FgOQHfJN9JN7+IwUGPUbPoVGp0m7UvbZu2BOYyh1tPxjsA3PBz3s6treIn/OYO9+Aut8/Sw6QeNE6Pbld3wXWP2DRH0l3JSD2dldFj0Hzwej7cQVttsb9ls62Vmr/UMl7BSkertw6cR2AT2/B6fN9vMIv924//+0A2vbP7aUlvFuGbxugf7ffiQe8N1tsMqtTFrDrjw/bGfCyD7xbXLaBXYcLf/NdZj9zL24u4Y9S/SSCQR/wSVPpTVYwAGpXus+Ce1Vayfiav/77N4h7DPR//Z0Ur6XsW2QJOk4Opbi4po3ZbdKolDC6XWkj4oQ8IxrRk3GUEEkNNi4eJ9RRmDtwAxcuL/HI977PzjExIbzMxOwMO2Nx1i9vUK0Lz9kIVr1FTETgalGOnTzLQCZLJBySbdd2u40eCcmUi7VimdGJSZqtNtGYKmVISwuXmJnZSSyVxLQtqf1tmV05JJIcHOLM2WXKlRpjM5N0bYVavUE8GWdxaQnd1YipEYq1DcbnJrHMCMn8ALlkipXlVdxug/HpcSLJLMsXV1jeqDCWj3Pi1aNMH9jDwOAQ4ZbJ9M4kRw5/km8++iwPfet73PeZu7j3vo/z0uPPYg9M0CnWOX/iBK7b4s47D/PCM08yMzVGbDBLqN3hwqVzqCGX0dwQmcE8F0+do1HrSJZNRMtNTk+zUa5QaXdpWg7LF9cZmhng9/+Xr9CyqhjtDqYhvHEjaHqURCxDIpaVgzjhuMFa9QWefvEhZqcOcH55iZVCjdGJKNGIjWO5KGL4xIlQr6ly4POBO3+F8fTt2CGXrmty+uyfQGwBLA1TTfHw107xqY/fg0g9tB2FXbNTNBuwb+/niEaHUFRLehhKGT4h6WVoiAnoeHILEXO1JMSHrQ79uI7nIwEGAxBhCzFz16BS2JDTbNKNXLB2wsZAWBcEvlf+2dzCBgZTvj6z12tl9ukL+1NB3qQZlDq5zfZof+Hz9IT9aSTe37cwcMFUrgR6fV+31MwEeptN/8DtU8rv5QLZDkq3v9cWttCfgH0TMNvsJl31oUgILfSTcl11fU3n1iGRLefxKnZw18rQCTAo/Sev+uiv8MRrmCz2FtStvpDCoX/LxuW9HNP1174/Z0CwUkIPKP0DQ0T8CdqVo8cY2TeHokd8V2rPakqwWD8ZskF/ItcWC7bHCAr/wGBSt/9+C+pw/8bO+3cf2QVdAgGqffZQgku/vvlKQZ819HTHwtrJdSyp02y3m9QqJax2U+6eDAEUFU2Ud1TNwW7W2Tma5sKxUyyvlFlcX6VeaaOZJoOsMTGeY3g0x/KlJSJumnAsyfn5Ewymhyit1DFMh7037CRktYjbFsVGnZZl0Wh2WC6UaLQNpqenGMlnENxfMpkkJC2GNC6vr6Ink0REZJtrkcjoFEplzI4qhyLOXDjHcrFGPJmX8oLM8DC1Sh2rY1Bv1jDcLgd2z9KoF4kN5qkXWjIpZLW0zswNt7B05hK50RHKtSLVdoSaVaRbWeOu/bdwef48mUyKsxsb7BgdYSyjMzg5yZPPzTM5lUKPJxgcGGDp7Fk2FtfZs3eO5KBOp1kiGo7QMLokxfBGxyKaSjB/5rS0eyk2u4zPzmEpGmokzAM/9Tn+nz/+T5w4e4rdN+7kd77y23TMNrYl+veCKY0QS8SIxaNEYlUMex2R453P3MCLx/+cWl0jFDFZKRUpVF3i4rkRk4idoO6WwI1KZ8DP3P4Fdg/dgxZO06ZOtXaOs+t/gkIT00xw+pjCwZkbCRFDj6tYroNlhblx3+dIxiZAFekzuozFU8VgnqIS0WN0BSCMJXrt4u1rxbslG96fwvLReZePBBjsFR9cCoU1XEtcDN5JljNtfnH2nrdp/dAP6MTft0wM97WDr5RL3A8kRVtIsoKe1WpPHN3/NW9vAQcAbDv66B1TEMLu/x5bBjoCcPiekMvm0b0bLeKmLLwPtPWBmS0gdTtA7IkxNz9bnBcJNj03ii2TX1vAet/J7IHTbeDw2oGg+FxvsXtPp/R9AoPiAhJ2M/424L0d00en1ny4j1Reu0IQ5yUOiYvVUAQrZRERqQu2I+OzCAsjDE8z+JMCBoU2UA5m+O1hqQ/ssdmb7d6tYDD4OoMBuGCozBseEf6EYiNoWVZPFuFttn0WMBg0EZt6xKBGjXJVMIIGijgeLBzhaYJGVLXQm8ucev4YTjpLs9nmyaee4N67P0G1UsWplMm115icnKTREGAK7K5NoVphMDvA9MRO2qU6mWSUrlmXHnUiZ1ezRDJGmaarUGq1Ob9wiYNze0irEMuksSwbLRSi1TXR0ym0ZELavDQcm2ajSkIXOkOXjtGl3e1Q2Chz9sIS2eFhQhGdQr3Frr37WFtbo1IucvP+XTzzox8SSqXIJTKkMkn0cIRbDh3m/NIiK+eXKHdbDO2YpVQocunyMjMTU/zw1VfYnY2S0zX2HTzEEy+/wO/886+QSI1w7swxlo6f4fLKGgPjOfbNjHHp7BlGdt1AxA5R6ra59zOf5eGvfRO7VGb33hlWa+uo7Q3WN5qsrjfZuWeOWDLKxOwUf/vNb7JYKHPbx2/kkw8cxhGZxHZHTnVbjkMsapIeSDKS30c2cUj6qIrv+LmT/xsNtcz5UzZdy6bW6eCoGun4AKrTxXJdYmJYZedePnXrz5PUZrFDIQxHfNM1/uLr/5KZHZCMd6gZOiPm3ahRU8bndW0NPZpn7847iUeHCQutoCYG8oR+0OvYCY9gMYgi8pBV0Xl5i2HC64DwrcvwRwYMil+hWatQq1aJ6GF/As2ryL2WhW9CGrR7vfacF3QuTFDfpAv0tqxyMfbew4uq62cNxU+vBQy+I/PzDkzb+8kMXusq/HYg8m3/7YoM36YlzfYbsne+r/VAr+J1QpQetGyv4ulXfsqbBn7e5Kax5XX9repgQyP/FAug0LgI1vT6fPE1fx3v6wsDMCjvS18ziEO41YFIFEeTQhH5kRIMvq8f/uN7M2ksLQZFbMtjBOWmqW8S2D+04Frubch8nWDv59uuY6HxE//mpZd48hAJBsU0iPgcfwMvQYbRoby+Tqfbks9XxCSxYuMoYSKqTkY3ufzU9/j2Q49x/6//BhvlMo8/+jB6bJBDt85RKxU4+sMf8sA9H6fcaqCFVFLpFAOpGHaxQgSVZrfL4EAWs22QjEfpdDtcWFiUkXaTO3YQTyRYL5bIDQ5iddusrC0zNjZKvdZgIDdI14Vqq0PbMNl/+xFKrZbU04XdLoXLq1SrTbpYxHSNN159nb1793GxUEEZyDK9czdPPv44O2YmyWaGies6L770FLqmsCOfJxaCfDpOdu9eXjp2iUceeYyxyWlK60tMjQ3yyulF9u2ZJOJa7JjdxYKwkWk2GNq9g7mRMdAixGNpeay3330H+w7s5+/+5G+xnCbVVouoHpG/X7vdwG02OX/uNDOTI1TLHRYvrpDNpsnkB6ibJicvXCK2O0E8IxJD6uTzGfbu2sPs5C7JuqV1cfwjEnxpMis4hB5J8PTR/5Na4xJOKEGl6orIZWIJsXlKoaddWpUmX/jkbzEc3yvbzU7YwdVUKQCwQibffPgPmc1PE+rWWXePkajcyM49N5KIR3nt+EXGJ24mlx0jHc/I1r+rOTILWRMxgxL8CZYwLGwpZVRfSNH8Dc2bFeLXAeGV682HFgxuIZn8KKTC+roEdMKMMvCjEtqegHkKFtxADC1BRs9CJpgo9qxkNh9BprC3CHjAxAeHwRPle/g+Wn67WT6v9ybea948VNKrpD3U4E0s+i3lbcMbUqcUSK+3Dx73HfM2fbY/7ex/1rZrX6RseMVX9ZkoocMRk5E2imxRC19GOULjWWbIVJcQjj9drYn2mVj65Ida0nFewrq+z/Gmrb1HCBtHDPW4gkERnyVYFLEYiAZBf4pK/y+46b34/i6LgTheLHJXn0N8xWPwf98tht3+TORbHXO/HjP4YuUZDynYMq7u+jDJ+/t9X/u7+VeKZLB792HIYf6v/oHd992LMZxESODVYIDkGmQT1350H9wrPVbQyx2W2j1Ra/0NtGf74vdD/PIXsOui/gWtYH/Vlc+UGkGZCS/mT7wBFFkXgropNRMCgIoBFaER7FAtbUh9nsiTF88TFUZu0sNRb9q3vcbJb3+dc0sFbv/sp7l4uYBr2zzzw2fptOsMjY0zPpShdPokmR0zTI7FCCsRUnoct90lEY3RqBdo17usLxfIpNPYlkXLMNi/7wasdot6rSqZwHQuJ6VH7UbLq/lqmJVCgf2Hbub4mbNouo6aiNNsGaSSSWw6VIV1Ta3NrtkZukaZ0uoa7WaH0+cW6EZidEIhRvLD0iy6UKgylEoyMzclk1SMlkG7XKHbapOfmabUsLjryK089viPuPeTd3P86Cu0miHWiyv8zBfvZ2JyhF279/FHf/gfiaRSnHv9RbRkipGJCb744Oeotbrcc9+noLPBC6+dIq6n+cP/9f/gngc+g6kpDOkJihcv0qwLf94ui4uLwtKbB+6/j8vrBdqhMOWBDuv1Iq1GTQ6cDAzESSRDDOZj7JwaYzR/I8ND46STefTwiASJjz37b2kYS5TrDZLxcZKRQTS1Q6nZ4eJ6hZun93Hf3T+NZTZZXDvP068+Ta1Vx3ZbtNo2piEm9w3+2W/+NygJOP3S6+zcfZB6zWB5pcvk5CEGUhnCmkIkrKPpYSLhuMcMygljLy5WAE3LdtBlO/9K941HDl1/vPkMfKjBoAcupLCEWqlIpyummTw2RYDCINc3KDSBWFlQ97KhK6eAvSsiGB7Zzsb0ilRgOdNjCj1w1BsYCdrDwSBJEMjed049gCigkrcr9jnHTU2gz1QGxXH716G44oL2ds0BXpQWFkE7vP8FfnGWO2wZ1+TjzW35nopo/YTEhKDQqQmgJoqxiBfvesDOVbFFYLi4QZwOobXL1NerDBw4QFdkXVpCMK9iKja6bWMoOuI9A8NZaUQrB2xEl03yqNKhHieMGzIIhcIowuw0FJGLR++xBe0LgL+5kwt2bu9toMbXQvktr4AlvuYi0Css786UJpAL9F4VyAPENSksLeQwyXtqXl/zr3T9hVvPwOb4SAgRmuCqDie+9j0O3HMnZj4tc3LF/35i2sR+yohgzWUt9Vu3Xsn04uXEz/plG8IzU4pzZL307ucrMS0BK7j9GhObMskOChBqtKlVyjTrNdlqdMUGUnXR5ZRonFA4hNpYRKuvcPml47x49DyHPn0/l9bWCOsaLzz7IpeWNpg7eDP1eolwtYTVaTM1PYJptNBDMRTbpdu1GEzpzEztYTCdoFJcR7Vd7FabeqNBKjsgN9SNSpPVlRWyuayMXBPmyvWuQd3oMD42QjQcJpVKY4s2cjolIwrrnS6FSlWmawhtnYUh5HUyJcVudTl++gwN2yaXG2K1VGV4OE92IM7G+iq33HKIl145SiabZ/nCBTbqdRJCm5eMoCWjjA+N0O60ZSLOzNQ09953N8/+6DEyY1OgxFm7fJnHfvgEjgG5wSyfufdWRscn+PvvPMLcdIa9B2/j3NnL0mdRpHSlkmnpJ3jnXYfIxAf43je+QbNRYd++3UTERkeLoWYHOVs9jT4yQD6TlYGLlXaDcnUFNIOJiRTD+SSRsEtES5DPTjMxMcOpM2+w0ZqnUqxiN4e4/97fYGLHlFx7CMWJKxpPvPhVFkvP0RJm2JZLp61juQa2o0krH6drkktH+PkvPMCZk6fZPXMHZ880GB6cIzc4Tlq06jVdxtfJtrDfEvYM/RWUkGgfa9LaLaSqqP508fa7vF/7f70Gbp6BDy0Y3AQNrrQaKBXWeykOoiB5xchjvfqLUQAI+3ejgVuLFz+3nQn0GL036wYVCZyC9+5pBSVL5jOIPYC42Y72quMm6BHNpZ7Aus9w4YoF1Ldj8Eus10rxUZ7IRQ2A7eaGp59hvALSl5/sYKoOqhNGc2wMNYRqi7F8S5qWamLRE+ydh5taHQAAIABJREFU8PJaPEn1xAsYxTYDcwdI3n6v/AfXdjHEzeUKs1fhU+UvCDKs3vtcD854YFZzLClKFp+tEqUTasrfXJMaIP/5PQNwHxVeIfc5aOt6MVUeG7z98daUv2eT0fu8PiD+ngqAz5Zc7XtsB7ZymRXaRalpER0ewQ5e36le7fn8wJ4nFSeCy/blInJzI/JXu9jie9K8oZ+fFJ9IudHyfQS3gEF5gW7SngHpv314JJgZ6d38/SyMLEtiiMRnBf26J21r5N5eMJEW1VKRRq0iQwMCRlENu2hKCjFkFamcJL70MtFIhLNrDufOrVFDoygYtuVlFlZXGRybJBaOk07onDt2ho/dc5hjL78ma92NB3eyY2KUZrXBcCaN1lVoVyok9IgECrbVIhHTPQ26o2CaXhdko1ygazpo0RjxWBxHtITNLq1Oi/zQCBulDZL5QZLjoyixGJVKDUvUUU3FsBxKzRpxPUKnXqPWaEhj50sLFyk02+TzeXZOT7J0+RIDAxk2BHgSG/JmCy2pcmDvPp549FnmDh0glQyzvrzMrTffQNtWcGyFk6dOUzdtfvk3fo3Hvvt1ClVoN9sY3TL/9De/KC0i//TvH+PQ4Tv4xV/9Nf7yT7/K+qV5MskwyWSaZsdkYnacV147gVWpgdEmN5xhbvcevv/9x2kbMDg3SkM3cZ2ubBOrcZ2BVJZ0OkckIkzIy9SrJSJ6iOyQSzYXp1YV4K5EdmCA8ZFxxodnSaemiIRz2OLY9SjffvjPWCkdo9ExabfF9RGj0xXJMi6qGsPqWIRpc/jWPbz8/HHuuetLxLU9jI9OkYiJDGORb5wAtYOqJtFURVrLqOGw/D7lVRfyfibAZSzuOQBc6XG9VXzFtVSeLI+Aey8K/Q+qSrsOlXIJs9Pu+VRdaaot+PjAE6sfdARfvDRKFXotNbA/2WxVeqbTHlvjbYqFbmX7rjfQFXoX2Ga7d/N53mcJ0c2mDtFDMUEj6so7aQmlJHMmAJYf9hQAJmlzaPkpJsFnb55w0ertf/QzagJEBqkJYVtMTIboil2VI6bkLDTHkW7+IVehdvZpnnrmr6l1XNJGnCN3fJLcbXdjaQNyYQzRJSyBoXf+RPtXnDTRFrZFWygE4UBQ5QqAHcOxWzRaJVLxURDZkm/xEDtzyar2GX/3vsM+FBj8tf9mvtKNLRmIPibyPTODfRfYFbsPb/F7bTm2YFfipzzI3ayq9djuD+oWuv6+V3EG5IZDpMd697jYAKliU+daoihImxPBRvg0/1W84Yf7KV6bVtQUT0Lh5Q97wyD99TXwFgzm4eUQnq+d9f7ub5ilMbW3SfRXE8k2iv8LOyWhRRTsn3yNZUhrsKpvISPAoVx/1DAxUbAiCcJOgdoLDzEzPkW14bA0fxmRN/L8yTPkZ3dLFu6b//Admk2THUN5Fi6eIzY8RmYgxT/73a/w6lNPYVfPM5LP0enY5AcHSGs6qtHFbDeJ6jp216FZrRHVozQ7XRpdizaQHBwgZJkMxJOcPHWcaEKkYszRLtdYuHiZ6bk9VKs1GrU6Q+MTpMdGaLkuG6USg9k85UaNZCpJp9mg2WkTzw5w/OgbLFxeIRqPMTE+wsGbDvKDHz7BufmLRKJJbjx0mFZrhc9/9tP86f/71yRjafLpNHo0zMrKRVq2w5EDhzgzf46NapPYUI5IWET1KZjNrhfNZ1X5hV/4eZ4+Mc/v/vPfo2vY/NWf/QURq4tqtZmcmCEaH+DVY6+SyCXIJwZ54akXPN9E12JoOE+5WkUfTJPds4tarUqrU8EJW1JvOT46STylEVEFmI4S1ROEBNEQMZhfOMHlynnGRgcYHdFIJWySiYRcT123w3KlyfnzFbqWgm2LLGihJxUMXlt2qLrdEFZXIR1XGco7jI/uYCg/RUxNEDKG2TF0WC6rwuxa1QWzPEBEt7xpYlFDfc2g7FKFhI4wIq9NARTfyk3sOiDcWqM+1MygYFAc26SwsY7qt3FFpZF5lMJOpreobuoGe5YIgU6l7/ftbwkHxtD9F0TgERgUOZlJ3LNLCKaI/RSSt2mPyBZqb0Oy2Wt+p4vPEs7qAkTJ/wv9nq/YccHUvKm8wK4m2GGL82ILZql/uGHbLl38p+V1YaWWL2yJBo+Co2hEHFu2IQzN5sSzf8MrR79Oxxat3QSjsWH2j+9n7tNflkXeUZq4ziC22vR1igohRzCN4jf22+qK2Ft7GkHFMTkz/xhrlwt84u5fkXFF/QDaR9S9eLgAYAe6yh6r1qez3PKr+RPe/cDf39TIBc5zKPO/iGv0F9yKsrdaxLzdcv9233VvzyUyYB1X6luuP378Z6B3vYgdh+1iaQ7zf/995u79GOZQUraIhW5Q3pUf4WliWTcFhSRbw0JCIoalRfvWM2Tv1b/+GudvZIKytp312z5QFkwNB7pDsZILmYjiOJidlgwN6HZavrWM51WoaDHSagelcIbBfXdjV1apdkskrQrnfvQcx84s46pxXnrjDHYqzXqhQrVWZ3RsB1P75sibLRpKh1R6iOefeJEdEzkGrC633HiAV157HcM1Zd1KRpOYjTaDgxk5KTs9PsbCwgK7d+0F08Fpd2XGrxIN88arR7nn5kNcXl0mkstiOAqZdJRuo0GjWJaDCrpoMwtzZ8uSzBiaQtvo0mq1SA0NyQi7tbV1Tp86w9lzZ9mzZxeRaJTzC4ugRBnI5FkrFmmWC+SHEuw/fAsXz66ysV6SwCcTT7FSLHJQJKisL1NvO4QzQ9TKG6SGk4xEU5w6eZFiuUg8FuFLv/RfcNuhSYzoOH/3N99Ac1w+dc9dvP7iK2ysrMl85kgyzMHb7mDh0gqjg0OkUkkWVhe5sLyIGmqy6/a7UJQEtXqNulEnN5AhncySzgyQTCbQIiKFRmwAYth0KVRP8++/+lcIivRzn3yAwzcekcbdIs1FC4c4tvokl9eWsbAx7I5M9ekaHRRXxXQimLYBjorimuw/MIxhVmm268TcFNPDd3DL7l8joorPdVHCQnedQlUcuUETG2rPfFrmyvr6VE1KYKV28Go26j/+8vNjP4IPMRgUhQoqpQKG0UWVbg9eJJzQAgZcm9h5Bi3eTSAQCJ/7WLi+VrBsCwuj1G2A0ROhesVQvtd2MChfsMnCbWGn/GECTyvog0G/vRkgw97z3yL1QwBAAdLEWiRYNrk4yWJtE7ajopx6P5d+aPKZ3sSe2BX2pQDII5AjgUGbWZMsgCnulYhK1DSg2cVo17EVV2pcdNOhdvx5fvitP8fRIiTv3M9SS2HKiaJeWOP2//K30GcOeCLdjosbUzDsLnFxqqo1OsUSlY01Ip0mZ8+e5fCv/1e8dOIxlhZf4t77f4eUPiwZ2R5IDtrLPf9HDwoGAHHzv/zhnEBE2ddq97Qfb9VifbNm8D3fbe/CWubqwKBnjSQWQk2wTtcfP9YzEIBBkYsrAJKp2qz+3aNM3nMn3ZE4QmkrdL1yKEqUp22BQj/Wg7/KDw+YP8HUyZy3gN2XPq1e9FwgvZG11a+T4u09Lbb3CPwFvacHAuDeTS2Hx8Sd2QOFMsfOxbG6VEsFqRN0pE7QayUI9lALR8loq3Rf/jv0uc9jbxyX2fNuw2B5oURiaIpnX3idp147SXxmmrXldYxag5rtMD4yRbbbwNAjjO/exelz5xgaHcZo1dgzPsqu4VHiKQU9GSXigL1WIhGKEI8IvVqbUqNGJJ6Ua44AebnMAGbXpG3bJPMZysUi+YEcbdslJV5jm1wurJNMpLxrwXZpNJskEhpdxyY1kEUJieg8lehwnlqjSaNaZ3VtmdXVNfbM3cDSyjo2GitrBUJhB9VScWJhcvEEIxPTvHHmJFOjKXZN7+L0wiUJ3kWrvVRtMZgfobmxTqnaIB2CpuHSUVQWFxcYHsowNODSDGVIZ0YJR1RMo8bBfXtZXTjH3p1jjAztZrVd42Of/DgJLczDDz8KeopX3jhNt7bBzZ+6m0QiJluzTdsiFkkQjSVJJqPE40k5NCJsZcTAhliPCoVV/vV//JeM5jP88s/+JjvHbiIijL5VsU5FqXSLPPLsf6BLhWbboVLpkExE6LbDKGFF5h47Tgiz7ZKMCnAotO4hRsda3Lj3EDdN/CYxdQhF66KqOdSIt2HzMt89zaAHBr21XXS6BGsorkLBDr7V450Imqu8rX4invahA4O9toMsEg4ba2sezJLgRjCCftyb354QO9p+MCiLlr/DDQqX/MJ7YLBfM7g55SYpZdHO6IFB378wmEbugZGtYHC7XrEfDMqWZ0iYLvvgchs7FbBkAVOkic6NuMbl4bpoYuJXtFCk9k0AOr9YGwLMtaDT8f4slzBaLWxTzv1iGaYE0IZhEo6G0RIDxAbiICKVQhYvLLzI1HMrhFQFJarTqVU5+oOnibk2ozNZWokozdEkuz7/AD/49nfZp41jFeok9s9KUGjF0yhmm+bSBS4+9QTO0iXMygaDmTSNco2OojHyhQd5be0lJqZnuenO38YRwyl9C0ughfRWl62g7sp6yq3+jptqpK2akM3XelONIpnG+07e/8eVVBVXW1zkayW75LXdwmHhkfVBHOX7/3v/RL6j3yb2NiTeNJYdslHrbUEvYGvI2EuxUwv8BQMI9FE6H70hO9Eilm1iTyMYDIYEYHAT8G397a5U7/rbyvJ18pb2BkwCuxphLi0u71a9IocBbdPEtk355sLUWYAOscnPqGVOPPptDt54K7aiko5Hubi0RnWtxNmTZ+maIV6bX4DMAFOzM7TKRb733UchHmXP2Cxj4zNEkzEefey7zExOyoCC0fEM9UKVQ/tnmcgPyzZi2+yQEobWrTatUhE9GsUNhWl3TGYmJgm5BhcXF7Fsl2alSm4wQyaXYb1QIC6YfE0hpOt0hDXN2IQEeuI86rpGNBVHU8M0q03Wm3UmbthLpdWQ56VarcrUrNWNAl3L5eLSCqPjkxRKRdbX1hkfHWdweAjHNMiO5ykuLnPTTQdYWytQrFVllFx6eIwz5xeoFJaJ2pDApmErRDMDrC1dJBZLUq6VSOXHicUGyA6m2L9vJ6+88By7piYZzifQw2km9+2R3MbihQvkxyY5dW6RHz76DIlkgjs+dxfD+RT1Rh03EiUWSxOJx0hFU9KmJhpNyBZ2OOINbiihOF//0Z+gheDnfvpX0Rny7iTRKVJ0QrQI6QbLpQXml1/kkccfIp1VMA1xzh2Z7uKIyRzbJZ9NoWgqKysNec1kUibZdJsH7/3vGMt8QuoClYiJ4iT929WbJhbrt2AGBVaIaKI9HMKwLOKJtO+k4XuDbqMKr9ddn4PxT8SHUDPo0KxV6bbbWL7weJM58nKCZeHxp0UDwCWAofS2CjR9HtboWRv0jKd9OjkodRIMCrASgMZgurjPmsY/Zb3qGLSdez/Y3Bh7xyZ4Hzm04reVpCxJgEPZuEV42OJoYvaYsNNFcztguNBqQHENs1ChsrxGeWWJ0MZl7IaBtV5CW2+gFBuEXVPqC7shh3jTayML7Y+whdEc0QZWaES61NIi2zOEM56jFXFxf+Mm0l89jt5M0jIbOGad6KUqddclc3AHmfEhKg2DjqvSbBrM3nGYwqVldJEbmo4wdGg/StfGFG2MYgm7VqFjGTKcPTWeZW15A0uPcvbScY781q+SyN3O0N5ZQuEYtgDHArI6wr7GJaSGZDtc8ghyIkywMh6rJ4GSBIqbgnZp7u0/vEW5H0AFLXnv+bIV5g9FXuuCvan29Fe5HjVy5ZZxADzfSVcYAElPOB9Cu64dvNav6P15Xa/36wMZHxy6WL7VjLjuBGvvM/8fyPbi/flV3u5dpKeg78cq2UE5SCL0tX6d9C/zYHirZ2uwJSnJu6m8za5wdehzMwhYw8B6Rm7khY2Vg2OZVISNTLMp7WzEsXiLuPCr0wiHFTrnX0WtLxMOW+QOPsiZlx8mMzpGs2GhWw7f+c6TLM9fomnZrFaK6NjU6iYhVSSWKEQSA8ztmWF5dRFXi0m2K645nDs5TyYBs5PjcoM4u2uaXTuGKVw4T9QySMcGuXRxhWqjRSgaJpXJkI6liEVjDA1miYvWlMhHFsMv4lxYngbywqWLxFIpatUaY6NjksAoN+t0Wh2MepvMyBDje3ZSazaIJZIsry6jJKIIlaTY5z//8uvSN3Bmdg92rcGF9WUO3nYbq2uLMioOV0OxHPIjYwzlkjiGwZgAq/EUruqycPo0F0+fwdV0JiYnaBXWcWyNkxcWcCIhZqdnyKbTjI+PSn/egzce4MyJ40RSOjcfupVqqUqn3WW5WObp517i1LHThKMKD/zSzzA0lEVxNYjEietJwgMJUtEw8XiKmJ5AFzY7IsNZ16X3n6jn4bCNpkRQxKChJGHEtRJGcHS21uWJl/+KV078QHoLitd22oaMxRPpMJYBsagu29jDIxlKpSauGyaqqsxODLNn/D5u2ffTuG6MULiLgmc8HZBEnrOFIjdtokyLP0UnUawtUrsYEDrXweAVS8SHjxn0i4koHmKC2La8gHJPK+ixKIG1QQDcelYyPugTN6tgDPsZoZ72LwBnQqPiM4bBmfFIqk0T6qBNLEcbgunlvtP4JjDob4sF/PNauUGB9dvakg0SIE1oAkUAuyOD091Ondrj3+fisaNou8dwj50mU6yS27OHpJ6iXVrDWljCXqphrpfRTJdurU1XtRmYm+RCClIvL8pJOCEzbCmCYhfA08G+JUv2wT3Y0TCNWAi36lAZVqj85WmMk5fY9dmDvPHYMQYKXaqxAe765O3E0jGarS6RbJ5zLx/FdiwiapRIWCPummT27sQybIyKMHQ1MTQTc25Eglq1a6ItNxkdmea5b36H3f/oXmqZAdTLDqmZaUYP7Cc9Mo6eH5YtFMufSBZGsXL2V4JxCeV8OO8VFI9FfXOL/k27up4fUJA0+8EssG81a3W1YDDQeHoz8R6ID4d1ydb2P7azLh/Mb3P9XXtCQN/GSW4CHJuN46cYnp3GScRki1jWBL8eBX98VM6eBwLFXebFzXnem/IX9TS2wYCTrGNX2EVt6Wxs2Sb5czV9G7PA+kq8RqSRuBaNSplGvYplGJIVFOU3SI5QNI2EZlI5+wI5p05pdYlkZkgCcDGgdnFxg5ga5fhilZNvHOf08mWZznHu1BvUmmJQQLQDUzJSMJ9PMrFzLzffdjtPPvlDqb8+fPh2nnzqGQyRh9uoM57PkBQH0O7iWG2E98Ge4TEZ33a6sEK5UODGHdN0G00JZDOJJIpILrFtBjN5WadEq7htdIgJxiyZlCk1rmNiaxqNVptqoUx2MM9GtSSfn9BjhKMRUiOD1NotOobN2YtLXF7ZYKNSk6BFAEYxzHLLrbewKnSKEY2VSyvE8zlmJgbZsWOS1QsXWK/WGZoYJxLRaTXbdDpdLsyfZTSXk/89MjbBhcVFhnMD2KZDbniCaEJjaek8sxOzbDRKHLnjDtnmfeXV1+kYDivrBZmzHI+EuO2eO4mMZolHooT1KGkBBpNJkokk8VhMDuBEo1E5qKGGdQm6BJsn1C4hdM/qRe6fhJm5oNU7PPbcH3Op8AJt0/OyNAyHTtuVMYAiFUZ00SxTuIdY5LIiC7pFpw07J3diNOt8+sivMT12BD0q6mUKNey7MvhSG4+NFp1iv0XsiMl0RSaniLg6mVa2zX2kt/Zf78oIjOP36T5E08TiCxN+UbVqWYJBCdB8/Z4AfkGSiJwMFvnEgZdc8IX67OAmGAx0Z+KtPNNpKVj2W3Q+BumxggHI85JHNodIthd97/299uVmndwckpDlsq+XJP+qdDGEz58TIWpbPP/a4xx/8jvcbDtE7QhqfYNsyyU2NkNEj2OcX8IpNgk1DYzCChhgOQrtelvG/YRHwpTuGMZ86KgM7xa1XmQ5dkSMVkilGIN6usmuLx2mPim6zRq2G6J5okneaPPEXz1Jrp0ln87gjub5+JED2K5JNxFFy+epvHGWXDTG0kaRsBKms7rG7BfulzenslbgcmEV685ZavkwWC1mEgns801Wz66zOzeFmkuz8xO38c3//Y8YCMVJjg4R3TlBy9WY+9gnydx0s9wVumFROVTZAvDYF9ES96woPHse77vzHtutfd7s0O0tbO/Ez13bMv5WQNDH/j1ZwNu++7aJTMu2CWtvBoPXi9W1fUfv9lUCIgXOeUHSiAABi3//CJMfvw1rbFAOkAjWWhoqi6vyIxZF4hlGe5Ibb4hE6FLEhbhpwbTJwW+2ezftZfzdrn9yxXmS7ynuWeE24G+0vc6zH0snzpdr4RpdShtr0mTaMrs91wAh/BfecAIUpqwqS68/gt6poHRdXE1MyKosrjTomBaVtQoLSxucqJRpmV2yiQRhN0RFvHexye/+3n/LDx5/nKZZYf9th9EMk7nJMV47M8+po8f40pd/gez4KF/71tdYWy5xef4Ctx2cYzSXJZ2wccsNBpQoZ86c4YbdcwwkkyTCujSjrraajE5MSpuhYmFNTgpPjE/I/GHBcK2tCKPpFjM7RqQhcr3TodHuooejRGMxCKsUVtbQErpMQHE0BTsaoVqsYZg2p1dWWVsvkssPUWu2GJ/YgWnZRGNRioV1jHqdT37ufhqlEqsbGximSTgRZ//sLuaXlxnIDHLslVekJvHmWw9JEBcPhzkzf5rlNTHlPMKhQzeytnqJB3/686yVS2QGc7z62hscfeM450T+cTYrr4lsPMrU9ASjtx2QeryIopNOZ+R0dTiVJBGPo0cikhn0wGDEn+r1WrXC5kX4y4oWcUh0f9wE6+WXefLov6FUM2iIARhdDJ5YNOu2TBKxbIt228CxQxLgRiMqzVYVx1VI6TEOHzzMzuFPMzNxADUi2OxhFK3tdwiFAbrQJ25KssSaIcgjgQ6ln6saka4A3vX6ZjnO9VaxxDofLjDotSdcauUKRseLJ5JgUOjbxFbD17d4wmZv9yroYOkp54Mz8SuJxXVTS7hpQN0PBiXQ8NnB3uWx3XS6z7B6e2eo/wLqT5uQuxPZGt686ITYXIqqnTCRkIHdamDHYpiuSfvP/obmd76NbkZoxRqkbroBOzVE+MIKnJqnKOwZSnXclggH12mJ3U6oLRckNZ0l+qVbsL9zik65TTStYVSKtF2FpJZhQRTWkEtRr3PDVz5NZ9DF1RWcZpjK9xbpPnoOQgZoUe76wifRUiHclkl2aBgtlqC5vCy/h0K5QaVQo+sY7LrvPqxGg4hp8ZJbxB4fYDA/CEcXOPn9Z8inYuy7bQ8znz7C5WILIb0v1jeofv91hlNJRvftYmltnfSOGSITU6RGx8ndegtaKkXHUdBc4YmoyGlOzyNxKyAPQKF3/oPUmL5z/X5MDl8JTVzlAMm7KiyyS+ctzkJPlBsa9oHvW2kh3y3Muf78qzkDnpH0JhSyhD+nEMb/6AUmb9qPOZiU7WIxTSw2GZIF/4iJBq8IBiVY89rEAYDz9LxeZ6Mnxdgmj+hJX/xOTSDT6fGFPrMovQUFKyhsSuoVHKOLbYmpXnxphAcEFS2Mbhaon36SxqXzJCJRmYZU6Vrc9PFPyD9PPfoy3/3eD2hk09xz5C5ef/YZljc2WGk05VBIPDNGS4uRSoTkpO2v/sI/4slnXiQ3NsydR/YTDqf5d3/4f9NVotI3cqNQYGo0wz033kiluIKmxBlND0krlqgSIqyHGRAmx0oIQ3Ekeyg6TiLerbC6RjKZQvXTsJSwihLWaDW7dJotqs024WSCwso6o4PDFKplRnKjdKIhSu0GmZEc1UZdGpkX6lWikQRr6+s0Gi3JtC0tr8lN+x/8wb/mhWef4JnvfZeVapvdU5PY0ShD+SyXV1ZYq1TYd+hW5vbu4+Wnn8bqNskPpllbXGI0n8eOqNQ6JqVChZjU1Nns3LsbNxRho1iW2kORTiWujWQyJocVoxGF0bFhbr/nYzLdpGk4JGIJYpkkyWiCmGAGIzoR3RsgkdF0WkSu0bLlL6Q/IR1FFXptsYGK0TGLfOe5f4Ia01jZaGHaCs16hEg4imnW5O/caHRQ1AiNepN4PEaz3iCeSKLRIh1O80uf/x8Yzu6TQFKusX7ySLAOeF1isTGRCFAyhGLzJhhL03SISt/BYOBpa1V4VzX7agrKR/A5HzowKFsWjkO5uCEHIWRrQ06MewJjTxPo+P5F3nSbmCiSDKLXZZQXhGEYvYEQr83r/6PcQWxODb8JDIodv+81KEeYg12w2P3607tXYgh7P5OAwWu/+BbXXmyTDwYjZhizXSXU3pAaGj0/Qe07TxAqn0Ebn8MaHpQAT7RkOy+/gZlW0UXsTs2gOn+OyrPPYZxeoNquUU+56PkhlF+8jey3ztFoOrSWS6y2q7KYiqKbDnUxlCgNDNq3Zhj5mQPoCY1seoDX/udvYV60UcMhOl04fPtN7JgZhFhE7gDjSpRaYZVWp4ndcFC6IdaVLvlPfYaQHiXUaTG/fIrQWIyNH71OmjgnTl0i6YbJRjT0fJzRHcOMPriT9IDKk//pWUaboOsxKaIODaRQB1NkB4dx0jnie2bJ3nIzZjhF2BSzm6IIiySATU/HTfNvXx+4zQC8P0LrfZd19YHBNwnpg2ny4CK8mmKwzQ5I5KXG4slNO6NtO9jrBetqTup7eI7UzwVFRJDwAgBYkgG0FFVuUGSbWNYkrza8mWN4D5//Ab40SGsKWsJSpiARoFdv+31Qg0201GD5SU+iJkpNsr9x8bS93gFLkCmF+0Ij7bExXiCA52hgWx0a5RKdtmfe7A11BYbBIjHCY5Tc2iq1N54k0lqmK8y+7YRsJ5rdBuWKzc4jd/LH//rfUY+pqIZDfmJUgrJiXRiDmzTVGF/+x/+EFx//DjfunqVULWKFhYXLmtT/jQ0luXB5nmxKJ5Mb5PlXz3Jpfo2p0WFmRKTdcIpMWgcxoFdrMZjJEGp1SIpaGrKJoRCPRYklExQLRXk+YnqEltGhK9rDuDRaBtlUBleLnzMZAAAgAElEQVRVWRL6PcNBV3VKzTojN+zn/KVFhndOsXjhPANhHTFx4WhQEQkhqSTFsrBU6bK8WsCwRRKLTiIV5sa9u7lwYZ16q0bLcUkko1iGxamzS3JyVtE1ZnZNEjKa3LBrmrXiGmPxFPNLy0RTKSbHd3Bx/iI3H7qZpcIKlUqLar2F4bhy0lmwaMl4DMNoMpBKoIVdHnzwQSqqSjIzTFQNQzpCJhyXYDCmR+U0cTgSlilKgcWLYODEBLEwkXYx0QQjpzZ48cS/Za16jLYRYaMQomOJ4SHBKnZwrTCG6dLpCh0mGF1TSmYEUyhSRkYGhc/jNLnUADfO/jrJ+G7QBHCM9sUdevZq/kIv708ZXSslW96AogCRwePtZD4f4G34oX7rDyUYtLpdSqWC538lmUGvrSt3GT4gDM6qKFhaMEwiYb94bgjLFJoUv2AHrWG/LSwLW2Ars6UN7O1rPdZRCFo2S/3me3nFrt9SYZNc9dWNcqftf7avyVGFhYvw2Kovo1eruNEoqgXd5hqNN04QFRYuA2mUgQnU9KDUSzidNuFwFEuPYJkVOq0Cp1afwG22yKwmqSyu8fT8i8yM7qAzGuZ8q0DnVJlDiylCXY2YDeGQg6mEMEPCkwlu/1c/x7f+w1+w54EjTB7cwY/+zaOw2mByLENsYgfTE8MoEYuBkTEaohXdatJsVMlkRtiYX6IdhY0Q7Jy9gXq7weXGCpG1ElYiSbfl0CyUPOBrW2iuSs6NkBiJkr17N6Ojoxz728cZTw1j1w3IJtBHMsSEmageRUkmcPftIX3kY6iJITlkIrSXkrwNJo57i3AgHQgSXrznBLFvPT/D9/P2uwIY3F5UAt3pVX2sv5jKuWc/VUfqWyIi7SJgQzdb3dfB4FWd1Wt7km/OLl4s1Ly69HcSIElsRsR1qEpPTan39cWCHyVicDsYDKaKgzZxQPD19NiiBSw3sd6AiHRx6EWA+nGf/pnuaQ376qJX9sSAiEu31ZTMoGV05AbY0yOKSDHVayuKIYSwSuXMC5ir5xkdzrC+tIzZNmmuLdLuarQcFdswePX1M2w4Bl3LkgAvkkhgdizqTghlKMfHjtzFa0/8gFK1KQcwbKuL1agQSw8RjcPs9EFeffkVQlGVy4WSnGRttAvCyJWwZnPbTXsZiYaZGsziWi65RJqIEqHVajOUyWJ3TQayCbk+JaIJWiLDWPp3iwFEFT0aoV6vSJClJ+MyYahUr1NsNtAyQ0I6J9nFqalJllcuY0SE1ClEq1KUJs0CaF5eXefC4jKRWJoTp85KDd1APkNlo8qe/TdI5mylsEYul+fY0ioYItu3zczMOPffdQfzJ46jxiKMj4zw8ivHpBH3537qMzzx5PM0OzZLq8tySjqdycrvNqzrVGtVBjIpCeDF9zUzkmPnof1EZ2fIJEdkRnFMc9FjCWnSHYBBAQhlAohkB8V3KRhBUbPDknTRwjFeP/unFNsPUa0qtLsJai2TriBvRIfLEK8RkYHQaHRlkktYi1IV7XdFRw+77N+dZ3Z0lLHcMBEtxlj+QfTYOKoW6RsOFYxgT80LIdGu9sCgYCzFAKWIqBNtbQkT3qJ79P/nGvvhA4M40p1ehHjbYtzK36wH3oDB0IcEgIIlFFsJ2SoOSrTX+hXsoTQ5DQBgv2eg1CB6gLDfRyugFoN2NH1i/i1gULaU+i4ov7UcXGCi7SIofulHJhGtAEae4Wr97/4S3S5i7xglObmftmJhbqygbLQkRR5N5FFiCQyjIzUjdlgjnctiVsuEwiqtaIPXFp6gXllAbQsHeoeGWYNQloOTd2EVXBYeeYHy2XPoXUMuXrrdJqyF6eg68Z+eQl2s0p5Kc+aHz/Pr//jXOfnqG8zN5Vl6Zp3x6TnMkEVU16SoWBy7uMVS+RFK84vU3BbzJ88zkhuWzEksHpcZnmK6beHiIvmcmAJbZ2x0nJawUXDa5Ea8oqMPpSitFckoCSlqjomg926X9OAAYgMp0k20uV1kP/EpOok8enoASxqXepNpW8G92PkFRm+b7eIACXwgYLAPZrxlMXmXzKD3ln5LznEplsvkBdsrmHAJfK+DwWtDd+/uVRK8BN+DmO72KC/OfusR9nz8DshnvMFbyTZ4MNCLSXx3n/PjevYWMOize94ASTBUElyJW61AxTXobVSCyE3vF/aE+v7f/YXVPyveG/isowDTAgh2hCxGAEExjeu3+ERLUey7w6oiwUbx1JOUzz/Pvr2HWb5ckOe/XqsTH5tkNJXi2Ycf4elnn6HadBicmeSeT9zLhYVVmXP74isvsrBeZnJylLFMgstrNakzFOkkmgKH776Th77xPb78c5/lwuIarxx9nVYHNqpl6o0KST2B5WqyVXvL3p1M5pKYlTITY2P/H3tvAmTZeZ2HfXe/9+3v9b5OT8++YDDYSIKASIqbZKkkWQ5FyqU4UeRYqYqcVJKKqxLb5ZTlpJyqJI5sqcopVSxZCymaIiVRIiNxBUGAWAfADGYw+3RPT+/9+u3v3fvunjrnv/f1m8GAJBgAHIboKtQ0ul+/5d7/P/93zvnO9+HowcPISDLCwIMaBJgaHcPNlRWcOHEcN5auI2MaiXVhCMeL4IY+9s3No7m9g7WNTRTGRnn4JDQyuL6yiumZOQZ0vmOjaBrY3ljF3MH92KpusXalkSPA5GKn3sWFS9cQBirkXA623cDJE6dw7eJF2H4AxTLheh4PSJBbzuzUGD74E49hm+Rv8kWsr95E5ESYGa9gdt8knnruFey2PZ7+zeSzcGwbO1tbyBdynPCMjo2h0Wxxu3hEk7H/+GGMPXgacmxBpeFB0kJUDeYKkkUgAV9dN7kzJ9rFMrf+eSiIgRoBRANPnvuHgNTEzm4XbqBDpqGXPvEDDdR2HRgZBXYvgB9I7JpSyBWxs1WDYweYGFHx2HsOYDI3ipFCGbIaYnbuFELn/dCooJLos9JUsZgWFjx+4VUsunOiii9zldmkjGA4ibljQ74LBpP9f0/Y0cUhe1a6/T5bGDGtO9Fjo1vK/MCkXaup6sCFhBbF7Qr6xBskuxqyQhJDJwNeyxB45Iw3OcCH4zpr4g1rDA74hfxg5helKvzp+S/aLuJYYao2TTMlaDaWfHRfeBrmk1+FH/Sh5EwoY5MwTp6Co1tQex7s1Zuov3oZI6MjLGngKxJ0apPs7MA3LfQVG2ZpHMa4gRXpMtbtFgr2KGYXHkImM4G+SxkQka4dtC9ex1O//RnoXoAMTRcrAZT3T6C/qGE6kKDNj8BoAG6tg/2PHIYiazjzh6/gyKFjsOUWKmoG0PPIlYpobu1AikL4nT56mRyuvPQyJvMl2GQvVSxgfHIS7U4HmxvryEYatIwCPWOitVvFSFaHUchCDmX4UYBYlpHP5gCXssMAVjEH3/dgajKDQm9qBFMf+lsIzCJL72jlcUQKTaclHsokTUNInBk8YhhIxADRlE+lMAaSM2/TYf06MJgAgzeaPL8rCBBSg4k8h6A5NNttlMggfgAGb//LH+dg9XYCqRTXpaMUXG+OIlz54tdx5H2PIJ4oIEr8s4UQ0o8OGBxUATkWiSSZ1+8wKPxuFzdNSlKbzmHhrlTeaRgQJo+ndjpVrOxuG77XB3V8hMi0kAaj4RFqT1IFSVdV7F59Ad7Ss5icm0NUHEe2PAdfKcCamMKtM8/iyc//BbzmDq5seTh1+ihWL53Hwfe+H09+80k8fP8pfPOZ5xCE1O4MUd2qw8xPot9r4P6HT2N9cwsZw0B5bAKV0Tyqm+uo1x3UOm3s0uBGweLkdGltHeOT09wGfvjEMcxNjkEOfYzmiLsWAk4fUa+HjK7z8A0J/lNlsJAnTil1YTTEqszng9L3ELoec9ZoMM61XdRVwDFNGKqJoN6G4QdY3biJ6X1UKdzAyNQYer6HbKmCRsfG1k4d2y0HvTBGs72LwwcPo9No4NiJUzh78QJmR0qYWphDo17D2tIy+x23uiTJApg5EyN5ksgx8eIrZ8hMFJKa4ZhpmuTf6zGYcl2PnUW80Eet1sChg/uRlUIUDANz73svKjP7oRHIM2LoisaaqDRNPBgiIfFp+r2mMjAUUkH0Mx2yIuFbZ/4FvOgKglhCqxMAigGHW8EWbDvin9k9ahurVOREp91Hr91HIZfDkYU8claI6bEssmqW3+/c7HthyA8gmxtnTUVV08U1TsEgHxaJBGHyMwaDUQTLIq3dIXmyOyqEP87x9d6rDIY+q717niPaE8lpn5JDOVNND/jESSSt7hH4EvyVlFtIbQrStUv8M0Xpj3/PmoI83Zv4FCf8mIEOIbVEEv5hmgozHyb5IttSriUw0ZraKIk3Z0LIDljmJaT5WCiSDsNpoP47/wpo1ED0iyD2oZgW5NEJGMeOwx0f4zkOAm4rzzwLY7sGZFTmpLTcHhpRjvUAI1mHBQXhpANb9jC9k4U2uQ/a5DjUbB6RoiGIQ7h+H7vPnsPFT38BpcjFodky7IcVOJUKyhNzUBFh+dkzOPq+h+AofYyNj+Pc11YwG1ZgO11MTZYQFkrMF6levoZ8XkO13UflyP145XN/glhTkR0ZQXakjL7TR+/WNszxMuxmC5IqwdQ0GIYGk6YFwxCO20fWMLkr5RkK9j10Er2dBtqrWzAqOea9WEULxftOwDhyDJKWQ6jJiAuTCGQNiqQxxFZVwf8UYt6p9VAiSD3IDPesId7SzT3U1n3d2ZmCwbtMqn1XEJMQ9RONDwR+BE3XObClrbnhv39LP8/bia5+FJ+bhabT4S+eAAMcj/pWCFUZShJ46DE8PCLCyT3/NVwVHMQs2oiUnCVexLd9iKE1nCber5fREfvwNrvHIS1CTsARo2/34PV7PEEceG4yzSkkZai7Q4LTBCJYc271Imov/zksS0XPD6EoRRx+8FFsVBuYPvQgYBaw9OoLeOXMTbTXLqPVbWLu0FHcOP8aZEPDS+euoO90sP/ANPxYxt/5xV/AytoWt5zXthuA4uFnfuHnsX/fPP7qC5/Dex/9AL74Z1/EjcuXeZJWM1WMjlTgOw46XRuXL19HZXwCzWYDv/S3fx56FGC8VIZBQINoSL6POAjgdHtw2m0Usyb6fsQahX7kw9RUFqwm2Zlmpw3Kbo1CAaGm49baJjbWNnBg3wJ8v4/ySAmra2sYm5mAZOg8baxnMrh2fQkbpFdIMl/XruPQ4cPY2NpCo9XGex59FEbsoF5vwgtC2H2XKSa9VhOFXAYzC/v5nLt69QZqrQ42d+uoVCpw7C4y+QzHmPWNTZRLFR7YcJ0uS7HMzs1BjvrshCKPjeHw+x9n2zhDJ5cYum8SA0EqWJimwa/JwJ7bxQLkKzJxB6lNHMELOthtnMONW69gp3kTsmbAi1s85Fmv99HuAaGvwvVjdGwXrSZxBSWMV0wcnslj3/wIv5+Z8RmMj+5H4E0hCiZh5UaRyxTZGYUAKDuLy8KGTuxLOvdFhyWlEGkEHKkN9e7X667APQcGQ9dBs15HEPocOBL4NuBQ8bRQEoCHW7cMCLltLHS0BKE5tVMalpbZmz5NW4/p8wy3jKnSFEkpf3BPcHjwmqzTJU4E5tYMPD3p+wAg+zjJ5YyQ4Gjrr74A6dmnBfnc96BnNATEh1M1+MUCMkcX0Z9fgBrrMCHj+c98DpXQRxkKmmoEN9KxqWu4HtqYJO7KziW858QjaFy7CbfZhUEyNIqC8uQURhb2QZkdQ8ZXEOyuY/3LX8TUrA5vfwmTs7Ooju9HZ/kculduItYkmGMGtKIOSS9i9UvrGMckdN2FMjkCxVVQzppo2j2oBw/iud/7DywMak2WkLMMVFdWEfZDWJKBIE96Wyba7TZGSyX0pRAvv/QyHj11P2fdPcdGzsywJpY8VUFI0gvdPtyyjt4MkBlXMT31AAoTi4A+htAswDNHEckedDUPzwtgWh5kAocE8lnAOrEnHPBDUzeT20/ptwNE3a1V/KZf5zYwKArLbt9DhnTLUrwxdDi/6ed/N+i9uStAW5r0Q1TAJe5gGHIcCumg4+SUqjxDqkU/AmCQedccn4Q9nNAbJDBIAtQixg5/DWux7ZEUEux7R2s4XY8pV5ePYG6OCDBIwIPaq4Hbh+8TX1DIRRG/jFp7ipIACEVFZ+lltF97Agi6KBFY8X1UV9awvdtEfno/rq62cd9P/CRqngY9CNB3fHScFhqrN9AOZFy5toJHHj6Jv/z8l/DxT3wCCNoIYxlnX72AxaMncHJxH2ampxl8/skf/yFeOneRX3+sXOEW9sRYCYcXZ/H8t7+JqcoojGwJz5+/hqrjY9/+BSi+jSPzM5gZG0XJNDFXKWPt+g0UMjmUCkVkLQOrSzdhZkx2KPFcF6qssGkCdUpq9S5GswXUt7dQIou6KOBKmCoRX5HaqmLdRYoEs5DF1Zs3YGQz2G7aaHa66HUdSJoOL4jQ7toYn5pCISdhZmKauy0z+/bhtcuXMF4ZwfWLl7CyXWW6EZ0NVIHYbba567SysoRctsicw5W1W7AsA6VCDqHvMtCbn52H02tx72X04CHMnjrN7VXi4Ok68e40HnA0dKoQWtx2pmqhrFHLmFrFVB2kqi+BfTqLCXYGkOieawaWt5/G0y//Lussum6EWlNCpxWj0XB4eIbO3lJRw/xMFjNFFRMjeWQUDfumF9HpSshmj8IyD8IgNxSrCF3PMO9RrD1KotUB11zUeASvXFShqWopHvvu1+1X4J4CgxSESBC002mxKOmggssRSVT0mCeWDICkLUGe3CXdQEVmVXhBWRFhjILVsA+xIOaLqaNBdXBoUjgZ+xBtycTncPiS3Q0MCp/PBICSSr0UQfMV9FXRMlaaVdh/9nm0z59l0mxBN4HAh0flhZwJK5tlw3Zlfh6ZYyfQiDRk9Szqu1toVTfRfPUKZKmHet3HbtBBtVnHwmIRWa+EzI7Nav3QTR7XV2MZWRqgMQPse/g4VGpzGDLgV5GfyuHmay+gePRhtNYuI96yUbu1ifK+SchagK24g8r4MWz9xTVMyBayY2Mojowyf3CtYKH+R99Cr+ghU5nkAG+5HprkHWrpcDt9aNT6iWmSTGXLopYWot3rYbFQQdfuYXR+lka50a+3EVO10OnzJHNDtlH52ASsKR0ZDVArvwiUj8CABd/fgNe5jn7UxujYEVjmUUCqQFIJSAtOaKpBOZg0TqbHhss2bwmH8I6TcfgATNfamw4wQ2CQ11wk4fqNGzh0+Mi7U8Vv+mL+4H9AcEnIQQkRZleOQfXZ5b9+Cov3HUc0O0ISnzT/yC1iijkByaP84C/5jvwlxUECgxwHUzCYJLIkI8JUlztaZamWa/oGb0t6Un50gvoGBdJE0oM7N4k8GLWh+32b9zqBEhKbRhzwXJ6QIaGqjagKkuhw89IzsJfPQJE8tNe30KhvoWgokAIN+r5jGMuU8Tdf+SZ+8Z//Gzzx7W8h29zA2vIa1rfq6IYK7nvsARyZm8AXvvAV1vjLVXI4d+487j99P5ZXVvHYQw9hd30DZ158EXbkYfrwEWi6gYXxMbz41FPIZbKwOzZ75M5OjWJ3ew2HDh7E9Y0dbLR6qIyOopzPYG58nP8NnDZy1CFRVLaFoxZyPmshmxOt2CgIQWL6NHxC3uP9ns8FAKqYZQwdO5vbyI2MwpYl9FodZGkYxvMwPTeNaqcJyTLYxq7j2MgXSrixfAvVRgvQTG4hF4pl5mSfOHUS958+jWeeehr9rs2C19SJsb0Ajt3j1qhNyhyKhp2dLZZ+KeRHcP7CeRw8eACVUhEZQ8PNpWt48PT9TK+iama92cKpxx5HcW4eiq6znIym0b0i8KrBoHYxtbx1Q2gN0n9UGWSQT/dVYyoPq3NEKiTd57P781/7J9htbVIej3bHQ7XuotMM0OsJySFDUzE1aWLfXAb7xkg714cmGciaFTQbPg4uvh8ZfYH/P5crQ1MtbkvTgIjYxUTxEqywlOErigci0c4VSu9af94l+twTYDBtVRBoc8i7stlghJ8KRKa8MEpiuXWWDHYMDxXQZ6OgQrwAGiphm5qkWnx7BXAPDKbi1XdWCNPrlHrpMnZMKo0i2HEk5DZwyhNkC7WkSsBSOFEIT9FguF3EZ8+g/s1vw9+8BUVT+MDxwxh61hTjAdT6VBVE5TJvMOTywOIC1MoYfKcP9eYO/IIKjdoG58+jsVGHPtOHf8WD1nZYOiZe20JhPI/Y6QK+C2tqBDpxESMNytEpFPZXkMuHaPdX4FebKBw8hXj1EvqOiT4cFMwQV1/YQuWxBxA3u2g9sYZjH/4QmvUttnVyai7aV69CqdCmz0PP5+FUqfURsi2S3aqxHiEFV42mgP0QyGVw+cpFPHbfgxyU5GIeRoYqg30OcqQjoOcs5A/MIDOfhXTQRVxQEPbug2xMA/E6drb/BqY5Ac0oI5QKWFz4BUDOgiZOVD2CAir7UzOeqrjJ0IUggSaC4K8v3bwZYJhy4UWGIe57SpQfBoNv5jlFCps+0+DIFT9OTCGIBzNYh+9KzLztwGkY59N99akqSJZnX34Kk488AIxn4dO0pJCe5vvnSQQO7+2vVApG7IhkTIbtH8lSjUzRqMMh1mLKnR4k0nd+tGGPbx4sSRwghLGSWL8MBEUojIKAk3ryIQ4CD77rIY6oBSjAoMQVJNKDk0D879aVZ9G79SokKYDabGBzdwtTU7PwmjZ2V9dx+dYOpj/wUYzOT+PJr76A8YXDePjhE3jp+efw0x98HEG0g0vXVvHsq9sM0i5fPY+5yQVWRei0mlwFXSddPeIyGgoCSYPn9DE9WoQU9LG4bx/OnjvPk66uH2D/4gFMjozizPNP80SuK2mo94GOb7M93QOLCzh9+BCKBIaok+X1ocURitksmvUaysUSGvU6dJX09HTs1GuYnJ6G54P5g27fwfjEOPzAhWoaWFtfw+zUHMiNpek4aLo2tGwWuVIGq+sb2Kk3IBtZ7HZsbO7UEEQSHn/fI7h67Qp++e9+Ck9960ls3lpHEAMrG+sol0fg+S4yWQs2c7RDdLsd5jZ2abhPVXH4yDF2UKH3QgWNkUoFkhww368vS3j84z+FgO4TTRDrGnSDKoI6DE1nYGiwxAy1iRPOIP1L95TAPg0WSnR/CSQKM4QbW9/CN577d7A9lwcUqcDR7ilw7RCaTnHcRzZjYqykY3LMwPGZWbhhgFrTg2VVMDu5D0ZURk6bQb40hnyuAk3PQE7WkpgoprUlKoE8QjIUP5lLae11Xe7t3fvOvrsfKhi8s81G7UUlDmB3Ozz6nn7xPU1cPvjQJQHqpPojbngShBJXEW5HDAWulHv1uonglC+YaBLd+XsOoEPtR/F+E1SQiGzxpB0BQxJXTR4bEtE4llgdP1o6j87Xv4Ht89ehew508t9EjEw2w8L/LombFrOIggiepCE7VUZsqHBD0p/S2Qsy7LWQKWTQubWJ3KH9yB06gV57B09/4SsI2jayJOLqxShPT6FgZuA0apBDD54lMeHX0nx0FR2jhxcwMaHCLdThFg5g+5kvYXJsBqoSoe22EV3PoHF1FZWPPYpuN8BUZhSB3YPd9tE7twxbaiOWVRi5PIyJCXTaDmezrZVVxN02wrCPiAJFpHA22u50sbK5igcefoDfB3XwG9VddBot3KpuYu79p3Hg0dPcrqCs0y3X0M3VEAY/jc7uF9FeX0FQaWH2wD9A0XwM0Mh/mcCoB1Uu8GQZB4HUg5IliNKpY9EuTg+4159r32d/L7nlg9bZGwhPv3kweGddMalkQ4bTJ71BIZD63dbkOxsq/n/+agnPaK8FLJI97LYgF7KIdRVSTAkmxZ892si9flXSFvHdwCBP9qaDH6lNlxgbvuvHErafgxQlAZAiHg7p6/MDaOexuHQUwOXqYMByX5Tt8BGtKlzJofVNLVL6V7c3cfnpLyMnh4jbq8gVS+h1I9SWruHm6g68toy1VoxHfuljOHLqUXzpi3+JTm0VM/vnEPkOtCDA35y5gWMHH0Tgddnestto4saNG7j/5FFcee0qZFVG23WQK5ZR393A/gP7oRtZ7GzvYvnqMosrUwypd+rIWiYevu84us0mtna2eYCIpmZVnZL4ELbdxeLCAubHJ2G4Lk4u7EOvWWMQXM7lsLyyjMr4CLK5PBqNJuv3kbh2FMpotXsMpExFRth3oGTIz5fc8Xxun0q6AcnU4cUx9IyCSFHQ6NrYrLdweekWVrd2WO5olISlHZu1EbP5LPKVMux+AM/xYLtUkZTYxWS31UYmV+CknKRjSip5CQMHjx5Fq9dFs9NBsVRmuzlN9hmwvvfjH4NVKCOk5EFVkCEwSDqLhs4DJCQro2tioISui6yRxzpxBakymHbyVAEG6azVAvzlE/8at+pnWOKm0/NQq0rouS5M3YKsEF865uGbydEcSpkYjx97CJl8Bdu7LhQlByVWkVGKsNQx5EYmUSiMMBiUEgFqahETACX+YAoGh+NoCgaHqRD3+h5+p97fPQEG09bClStXMDVW5pF3GtJKs1VWEEkM0blNnLiPULWOTamTShBFGQKJ1CoerqrwgTrkOZwujmGC/vD3g0zijr8RhaE0UCYTeUzAFt6eqTacLBOxOAcr6mL3iS+if+Ei8oVRLJ29wqrs1D1maRoiTo8UAYuMvmlYxIBnyOj3e4jHM1htbEOzPVQ6EQohkMmqXFUrPfAQ1MNH4CkZmN0mnvjsX8Bd3WIBUI3aQgowNTXFYrluj2zkZOiGgqiUQeXkDMatAO1iEZeefx5oNWE7bcSGhjl1DutnV5HLj2PhJ09ha6uK2rPXYdt9WJaMAmkBSioi08Tk4j4EksTK+mqrj06nDTOXgez6qIyNQxuvYPXaDRQLeZQnKlh99QraPQ8Xbl7nCbsDJ4/g5Md/AnPHDiBTKMBVgG50C7ZUh7MErP7RV2CVxpD7xTnkD/88JGmChtCg6nkmJZOns6aTQDi5CVAASGzs7gSDQ2B+ePfz1J8AACAASURBVFN93+BtWFuQB1T2KiA/KMC8uyzNYDoFrufDMK075HSGjuE3O6TyTkWTH/XXYdUCQKLSikxC0zEPikhRjECRmIJBXz8qAyRpizh1ZbizMgjmElIiu0epSRNr/neImz28Zgfi+4O9QeoKd9x85lVGcHpdxKHHYJDai16fBKKFK4REdpq6zjp6NI2qSyFuPv2nUJu3mANGtptq5GL9ymtY3XLhNmzU2yHa0Q5UYxbIj7Ag/tT8LNZWlrCztQutOIkgIJ4cyXQVsb6xilK2hBx81F0f3X4PGcNCu9dHu9nE3MIClm8uoZjNQJdkHmpo9trouzQsUoCFCO955BF89YknMDU7i167hVye7NN8xLLGgGZmahaS10dBlXHf4iIDM5NFuYkrSI4abWQzWfhBgKxpwrJM7maQA0gcySjlirDtDoM2uiMKSa/4HrSMBd0y0PU9liqrdrp44pnnIVkZ1NtddO0+X3ddjjFeLmFicpwnide3dtGnARzuaJGqhs8JfLfn8HXutVpQFWB6dobfR7vdwchIhbmGdNNdmbiYAT7xn/86d7BISSJSgDwBwAwJTpO8DFUHCQSKdjD9S/eUdQZZQ5JeWwxwyNCYK6qaCm7VnsPXnv9d7Oy6qNabUOQR+DH5P5N9HWkuxsy9NBUPE6MmTsw/gH4PsLQp5DPj3P3RlCwMYwS5QgWmkeMOGFU5OVmhdjBXBxN9WuaV7yXVQuKShhuNN/Qp/lEPYz/o+/+hgcHbgkvCW+n3HXh2F67j8I2lGDXAeemhzmlnMiSQ/IyyjlQomhYBc2SGrsiwpqAo9Ah+n9CpS/wLk+dM+YQpd3Bw/t8JAvi9JW2XgYp/AloVH1qQhX/lLK5/+veguz5sTcPU/H5Ut6uIejaMjMGSK/VuGxkjwxsqdrvoFRUsqzVEUwYU8liqShi7GmMkBHS7h8jwEWYt7P/ZX4Sn5RH0G7j54jnUr2yy5MF4OYfY0Fk7yrab8L0AYS+GbW+j09lF8dA4pg+NIXtwBp/70yfRWd2BZslwww7+8X/93+Gz/+cfwO36KGUrcIIA8SZNshWhGTEq5Qo8u49MpcQTxFY+Czf0YAUSchMT2Gg1kYskKLqGzPQYoo4Np9FFrd3EzavLaJCETMHCjJknLyrkA3IS6KN8cAaz7zsBu9CGpbi49rnn4b3SR8+UMf6RhzH7yU/BLVcgm6aYWDNlKFIGpmaRlBW3JCioUSBIhclTmZl0Avx28Ddghu6tkjcqFN52yKWqune2eNN1+v1VG98QDPLiFOuxWqthfHzi3crgDxrZ3uTfpTX/ZEtz25Mq/N5GFZliEUHW4AYxHyzDseVNvs478fC06sFgMBDyWumQG+sKphPESdy6Tag9JUKkF+S2xCPxXU8Lo8xxFXtC0GTSK5Psr8hHs0F6gQHL9ERRkAAFLWkTK8jnC2i12twmJlmS9We+ANRW4fV3IWUn4TWbKMghXnzmLMbHpnHx6k24VBjIjqHr2jhwaAGKWcbZV89hamKEqNi4ub6KUq7Mk6mGpePSuVdx7PAhtMMAzfouvEiC13MwPT3N16ff7cLUNditNjzHQaFSwm6jxhWwjKEy19F1fcwfWES12UAY2NAlQMuX0Ix17FYb+MRPfxx2s45ebRen5hYQ9Ciuq5BjGa7vQnIjWNTdaTXh9DpYWNzPwtQvnTmLB089BMOQYDsOzEwegRKhHwfI5IqIIheSmedY/MLZV3H28nXuICmmDj90oXrE0ZbxyCMPoba7i0uXrjLw26zXUCKBaMuATrJkQYDdWh050oUlXUKq0KoK9u3fj1fOncWRI0dQLBT5ejR8F3/rZ34O5ugYVKL9UOdMV1CwMlwZpKogVQNJG1JwA8W/BAapWCDcwmg5CBUPAoQKyZtBw+XVL+HFS5+GF5DMDI1ohXACFZ6rwbZdmGaEybEi5sfH2b1lZ9PBkcVTyChjmJpYRC5X4gqhpufZFpD83Kk7xMlLUj7iSXYucIsuEb+fZOcyRSAIkcsXBzJkgv/z/cXud2L//rBe44cCBu88DNnknGQIHJs3pu+6zC8QNLyhmzRYXMlEMJeEBzXAgWQM/R2RYMUMUSr+LHrNVDpOK43pQhUBPuUY7GURg5uSvG76/2zfFAtzdhaZGprIS6uKlhLh2r//QzgvvADPttFu21BH8xjZtw9xxoLJdjt93sgSHTr1JoxSDrVxBVsVD14coHr+IkbXZRzKLCAHG2G9A0+PYFF2eeQQzEMHEbgOvvnZLyKDDExqM3QbKBUrbEJuOx1oJOfi2IglDRvLNyBZLTz0tx/FjWoLY4sP41/977+F+dkxlIoR/pNf/lm2SGpstPDVLz2LnaUmcshjZnyUleDJm5VkA6xcBr7tQtI1xHIMg1rlZNmlKJzd2u0OZ8FdL8ROtYWt7V0Ux0cwWshhtJjHzuXrePj4/WhduQWVrZz6qKsB2rqDTDEHabOPuSiPUIrR0UKUPvA+VH7578CfmGahVY1a63pG+GGylIFoOYnqLgUiwRNhHuFAmDpZS2l2Mdzw+j4qbYILJSqDd50iHqoafq/NfHcwKJ6X3i8d3I7tcHuJD9rbXHLEs787Vfy9rvKb+73A/OTTKwA51/ljHytf/hYWHnwA0VSJRXRFBSxOxKff3Gu8E4++c20RX09UTUSCLDjOCa2Gfd6J95cAupQWy9zVtNOxB39pXVJQ5io8cwwTx5/XVQUFaI4DB912jcEHVVdZfZXibyqbRLag5PfM2nSEHmTULjyF3so5GEETDd/EaC6L6vVruHD2Ajyzggc+9lP49l98HQdOn2DR+5WVNShWGZlSCVcuXIAua1i9dgUnDh/Cudeu4Mipkzg4OYZQ1bB4+hg2lpbx6c9/GboCbkO7PRflbAEtx0Epn0dj/RZz5kYnJmB3W4gjl99/s9nF5Mw0YiVEKKnIqSpsP8Kmp+A6CVAfWMD+fQu4/8h+bFy9hrkRCwsTEzh/5gImJkZhmnn4vR463Q5X/0I/ZGMF6uAQCNbJ9lA3kR+pwMxo2KruQtYthEoIP47QDyX89Te/g5XdNjphxECMhvWKGQOPvf8xvHTmDOrNNtNLSIw5Wyiwdqvr+3D9CD2nz5zEqckJ9LpdrvZl8nnMzu9Dq9NFQAOMiozV1VW8/+Mfw8n7TqFYGYFhWUJkmoSqqVJJFUHDGDjHsJUgtWjp/iU0rTT+Djp2RIuXqW1rwQlX8dQLn0N1dwulUQvd/hJqto9a3WMKkKqEmB6twIrymCgtgMa4EOnQlDzGRuYwUplGxqpA1zI8Fb7X0RNJNBWROI4yGCWLOmEvK+K3KP64bh/5YpmVKMQxwM7k78T2vKdf454Ag6nGmtProd/twCcz87QdO0xGSXh6YoKUbiwBAIEG01ZIujgIjPBcER2uic7gYKo4ue90oCoy1bMFT0YMIAyVlDmiURVx7x5yVk2SNUldkBZSmmmn7e5QVhAvvYZbv/eH6G6tY6xUQa/Z4XK/RdnKWBndIERlcgquEqMyWmEnDrfQQdWQ0Mm5AGWHXQfZC33MbUjwojayVg6247N4c5RRMPoTp9Fab+BrX/gqKrkiyrk8ysUcVF2G3evAMjMMyhq7dRaFLpRzkEemcKm+Bclo4D0f/Cg++6d/ylnph953Ah9+7AEWT200eqhterhy9iYuv3wdhmygZJkoZ0yYkgwz8HgQxpVpiNmC1+pCjXyu2LohtbkdNl5/7vISOiHw/ocfggwPYxkTWzc3kIeKCnXyHQfkxxuoMlzypPQdeJoCPwbKsYQpjabDHYSaieL992HsV38ZvYOHoKkZxJmIjdclhaqqKlcGhX+qIKRzapiAvNsAYTqN9MMAg2/ANxwkGSlvi4YTPA+6aYpK511a3e+Cwbc2rnJ7LnF7oalhljSPIyx97dtYPHYcmB0T8EcgqkReZo828Na+mx/82QbDH4l1HE20kvBvSrkZgEH6rCFFRuFAMkyN4bBHgtQDuawE7SVDI2msHX6XaewTCg9izfr9Nvo2DZlFrJbAjlCJxquo5NMhTTIzosVHfLqMEWH5i7/DQxA8ENhu4cbZl7Gx0UIhM4p2bhwvfv0reOSjj2Oj06dePl69cBELR06gH6rYvzCL9zxwEi8+9wK+8dVvwXW7+PD7HsHC4YOYWJjBhVfO4T/85Tfw4IMPYKfWQKfZwf7ZWdTbTX69IwcXsbq+DLvtQJFk1Hc2MFbKolLOc+KZK1dw7foKjhw7jHOvXQTMCi6vb/Ag3K3lNXzwgeMYK+RwbLaEU/MzcGodFCwDimEh8klqx0kGLKg9S+1oF7Nzs4g6Xey0ehifLaOUzWN3sw65YGDb9RG4HXz5m89gqe7AJRkaTWMHEwKYmiqmtGlAZWxkDKZp8fU0qOVMlVhFxXa1hqWVW8JHWJaRy+Xgui4n0GPjE7h89RoDKwJ6J06ewAc+8mEuJuSLJRRpqDEBg9TSJ46gEJamap+wiE19qwUAE8nrbYViXkdUuKG47CKIXK4Gr2+/hvNXvgInpmGYgId2ZFgYK82iYo6yogaUDP/MMisYKU+hXJ4QbWGFACK1llMNwb14z8WlhPpKsZ/XGv9AvLeu3UW5PCakyd4Fg3s1ryQI8CV5pxxI7l4ZBKuokwYfLW4y/R58DcgrKcme7iPdYAEG9xZgoguYGqonoI1z3ESWhsFesmhFhUWAB1FJEgFokEEnK4oTjIQ8TY9ho/UEYKZcwfS9sjaioWL13/4OtKsXURkdw87NdfbxVUOFibg+aUkZGvKyjiCjo3RkAR1TguOsoP/qJoK8h9YE0LcMeGd6OOaVEcu+mOBte1yRjGQbxUdO4C8/83XIkYqylUfOjDE+mUM+W0D1ZhX9RhNWVkNcMXFmq4mXVmvY7LmIVcDK+MjDQKk0BqfTQ9HUeAK63XbQ88h+bhy13U32CT0wO4frZ8/i2OQYyrrO9kQFUwG8PjIacfcMRDK5i0QI3IA9Jtc2q4BqYPHUERy97wjc9XXeeGFP4qqisVZF6HVh+y480vaNIrgku8Aq9BJ8JUIlDjCrWXxYkf6VOj2P0m/9U+ilaRgKEJgSTOgJb0UAQg5OrEWZJAxJQpBiP7He0/++R5VtqHswvGbTg/O2n30flcE3qggmRanbfJUpezVILT/xKL6zOvguGPzBAdMb/iVVvpJDg8o3gRpBjULCGyy6K0cyfAUg+XPhMkT1hHurojAMBokuExMYVNNKnohjg1gW0ucVHsJJ/E+X4p5r01C1UHRpROtvID+TxMjh4qCQE5HQbe0yX5BB50Ccfw8wiDVN4jwxAxzh/xzg5lf/b9bTQ6/GAyCy6+HcK5dRqUxiqRnh2OMfRKWYQXVpCStbVVx+5RxX61yzgKnRCna21lFr9tC125ieLKOSz2J0YgzHThzGH/z+Z9AMNZZusrsubpJrR8bgocXjJ08wSFxeWcK1i1egyTp2t7cxOWIhZ8mwPQ8T8wdwc20TI6MlLC2voOPFuFlvoScp6PU8LMzNQOp28eihKdxP4tfE04s9jOZKmCqPY3tzC/PTU6xB2GzWMTExAadnI6IulxKiUd9GRstB1nSEGQ2OnseTTz+Laxs76BGvTqW2NakxdBAaOgoGyW/5pLbKLd5CvsBnneM4sLIZ+H7AspkECKlqSHx6GvygCeLADzA1M42JqUmYloWjJ07wdHM2oyObL7JPcj5POn5kOyfiLAHilJYlpIH2+PjpOZrurzt52cJCNuAqteOQS0oMTZVx7eZ3sL69hEjyYVkleE7MvvZEPSgWp1GuTCGXGYWskOsJdYTEkAhpOO4Nh4o+YGopmVYGUyoYrzU2gojR6ZJM2eS7lcE7AuE9URkU2WqIdquJkCpFni/A4Ot4KEMTxmwXJxbDYBGm4C0BAvQ8twG9getIGpCorifAA8ODNMsZukjiFRPx6xRkUhZLkirphHPSemSpBTK6r23B+aM/QnvtCmtLqYEiREgjwDN9eC7JVmjQykXIY1nkFkdgN6tAnVquGnrrK9xWaZPmkm+iixpUz0IfITTNRGDb8GUfDUXD5deqGB+lTTPBBPfNGzcYKMU6cPSR41iO+viLr5xH3ffgSyFUWIhDCXYUIGPEkD3AIkV2OYJP3puyQQasKJNl006Dg4+HACFxqCIK1go0BBjTfDx6aBYjaoyMpULPGCw7QJpahdw8Lp69jvsOLKBU0DG6MA+13serr7wMMz8ClfS8Ll+Hb7cRkIxDGAuAHARMKHcDyuyIdqxAlySMGibykYzZf/xrkB5/HxQ5L6oImspVRWGSLrgq3KpIMlb6XgSBhDEysBdMuKKv3wyJfMze0HjaFha3WNzwu89afvfW7XcFgnwSpwNTgq7Q7XaRyeb3HHLuaA2/CwbfYjDINzUBg2Q9RGBQo0MpQEhxgaoKP0JgkD6Nbds8pc+LKzHlGW4TU8WOP3UkBu5uA3RDeoKiqjJY/qL4l+yHAf8w3TJJG5kEijvtXUSBx5VB/nvef8ODdgmtI+3G0HUmoerV86jefA1RawM5qgTJFq48/VXYsYGlWoSf/Y1/iDH08O//j/8NxtxJ3FzfwNT4BJ78+pOYGZnAynoVY7OzOHFkDr7bRaPdw/LqMiyVDKAcTB46zq1RElImO7nt1ZvIqAqrH9AgRdYQUjDk6tHrO+h3a3jo1AnUWi3YkYrtThNgC00DoWHiyTPn4UQq+kGibacAHzu2H0dnRyEbKh7ZPw+n00ajWsfB2Xl0aruYGR+H3aN2LVWhZezaNkYnDGytbmFsZArVdgM7fR/nllZxcbOGciYL08xiaaeKhufzsEUpo6PXFwOTdI9IVo2NF/hskpAzDRw9doKB3pPffpoVHiYnJ1EsFnHx4gUGY4uL+/HJT/0S8qUC/2dmLOQtC5mk3Ux6sSR1Q84jBAJTAJiaPAwnqVxGSVxpUpqOWCaUmLuQQB7ONEwSICLaU0jDWSRrU0fHacDxOvACm9cttdGzZka4jGRHYOpEmZEF1z8xmNBk4iqK6rKggFH8TzuF6RkvACsXadLKYK/Lji7MNXy3MnhvVQbpRpGwZBD4bOtDWRPzU4a4XJzNDv0/H/gsJCms58T/J1IiSaCiKTUB8hIh1KSKSIFqj1e2l9kMFm76OmmtWUqy6SQo8nsJyWMxbeEJrhHpZxEgrH/9r9D4xrcgO22EJBMA8oEM4FsapCBEXwVCXcGJxx9BRwmwu7qBvC8hMIqINxtw21UEfQe5Qh697R6LmTU7ZIslo+/1WerAGK/ghZcvwbRGUZnIYWv1KpQAyGYsPPqxB2HMlHHp1i4+/YUz3GrgM4HoulHIOlGOS8TfCEZM3JMYQeRD0qn6IUEOJNa+omwdsgo3iJmXp8oBTwj2aHhDtvGRRw7g1z71YeRLIZx+BzJJ5YQyzHAaL/7VC6hkDORITwoGzj1/HhOUze/UUMwVkJMUmDkLq80a6qRBGCnIkWh47MNXQqZhkgUdtetGQhmzj78PM//jP0Bfz0KXdOiGJlrDBrVSiReSaFux3pTKguG32dUlVIIkbNy2tu6EFYP1MsQRHBCQ3wAKfq/p5O8FBtPfUyZL39dqNYyMUivjTtH071HNfIsx0o/L04k2sQAqFDWoralJMW498Qzmj58AJssJS07sIyFBc++2ieldbm9vY2xklA/MMOEMpqiPB0qSKWKW0Eni63CMHaa/cIU6OWi5M0IH8pAszbCUFyFPopC1KMGlyqAopCYFeZHk857lgz2xC0sq9iQrokoh1l/6G3iNVUSSgdpuCyXfxvXrNZy7vISf+5VPolndwN98+xlkRw/iQx/5IC48/xwa29uYOXQYf/38i/j4Rz6KzVdeZB3I125uMO1mLGtg/VYdjSDA3Ow0ltY2cOj4UUR+H4vTMzh37hxXrfxOh52hWPYrZ8BQZNj1Bubn9+Hkww/jS9/6OvqdPo4dPIyt2i6+TWAQFvlOsTQanWcKPNx/aAYFScXRhUk8ePokavUG+s0m5iuj6NTrmJicQLPehCXrbOuWq2io1kh8uohbmxv4xvOvour1MTIxi1angVq3i5YH9AMVShjDpAldcnaybczNz3HLd3N7CzdvrTDwiz2fKVI+CU6TYLqmIaR2fRRBpXuZDPX86q/9p/jwRz8MI5eBmc3CVBVOyknI2bQyYkqYk20xuHlX5Y1ETmgADoesCsWaSh27xPdRGHCHjdrYgMNSclRrd30CiS5cx+cqoKwaUNmbXrSEqStGvHXmmiYNHhLAJiwg6L4CD4i6fSIvlp7nSYfRcR12LTGt7GBNMp/wx/zrh14ZTAOOS5pIsoxus84q7MQZHAaAw+2PFLSR1RuVntMFKPhVe+BPZANDE8lkkE4z9cmBLkrce9nGoA2SgMpB1puAwXStMEGVbKoS72JakxTEmJ0Yhtj5/X+N3vIWoloDii5B0iy4kYye12MrtfFTB1CHg36nh4yVg0y9J09is/b+2gbsoAMLOiS3B7sbwpEV9FwbfgSWKfDjEOdurbBoaxz2USyV8IEPncTEbAkqTZmpCq6v9/HHn/02ljseClkZYdeDki3A6TssodCJApLt441N0jNEKCYgSZpfxEehw9DQSSg0RBBQcCfvhYBckRGoWeYFlq0Q/9M//VUcOT0OM6vCkGgqrI/tF6s486UXsDg3i7hax/mVVfSqDkayWThuB7IXQCYdPWoHJxZMft/noSEOFLGoVFCdgFoBRUVFVjYgf+AB3P8bfx+hlYevSix8ShVC9sUkDktSHaTslbkAydpIOYN7WWxqWff63Z+S4geAcOCoIGDkG9UF3yowKCowEjY2NjA9M/uGYDDdAz/m8est+/jDAyTCPIvAYISNrz6N6eMnEM1WAGoVJ2gqokPnLXv1t+6J0jhJ/3Y6HZ4e5bVMQ3CDAJZYaDIYTKWx0slP8SgR+wTwTfeCAHypGUASRfcG7Af0Gm7hKRKajR1IcTrIJwApP1/yPgS4GI7fwt+dYlL13FfhNzcQuTb7++4sr6G6XcfGbg+9OMTB6XmsNToIlQxWKcHUVOyQMLPdx/SBBTz2yGmcfeo7rNJgTMxhefUGLDpjpDw2W7so5kitIQspYzJHPavRhKyKIPLQ2liDbJUQ5Uy0/A7mp2bR2dglgRRkCgbWazX0AxnHDx/F9sYGzt/awkqjhyjwIWsKVF9GqHnQNBm5UMHkZB7H983i9H2HobguDk3NYLe6g/XNDeRzBagkL1My0e8FnAC+fPUivv7CWfQCGZl8AX4soW7bqLa78ANalyrzGakPpVBpkY8xGRFr84oBHxGtBO2JziQ+6kSbg+Vl6Hl01uuNYWZ0/LPf/Gc4evI4DDoDyFqO9AJVlQWlCdmnFUFeAWmHZXi4LeniDVcKb/ueZZkoegptyygUFUxdl+CHfQSBYLVGIblKJYULHmrRhcUcVQCJ28pjwnTu0xTxXlJB60j8leD0phXo25KNBAx6ZI8YAsXiiBhq4lmE5Jp9H8OEb91uvbee6R0Hg6/nC4owTCVzsiQiMMiVwaSFkTC2h9p3SY0mGVmn9b03GLLXMuZtkQhCi1xEFINuE6BOpzST8fO0FZJOcIqWoBgY2QOQCX8wktkzl44E2swsaSMFCG5cR+vzn4a924BGvpOmEJDuUtVOV+CVsjwcQJzHiK1KZJ6QNSMVvtdBLo7Rb7Wxs1GFYVI2pqLW68Htu6h2fDhxF/tOzKBJQp2WidmZAkZHcugHDhXxkM1UcG25i688dQXPnV9K9J4AKdQhW1nMH9qP65euwTR1tl8ieGM3G5BImzGKWd/q1CMP4dULlxETb02WGKSrNE1WLGFjYxOqTq2JGCOmgelJ4Ld+519AK7pQYw1R5OHWty7gxhNXkJcyUNw2nr10HWZPQ9bQUPdafChEsYK8nkXkC66hRkMgssxTc8RzUqKAAaikhqjIOgq6jpGFWTjHFnDwV/4jNCplWJHGE81sgSSrPElIADDQZQa8pGPGmSxrECZZI1WTh2fUkxb/8LYcAMJkYGBPbPdtAoPcIk48YhMvzbW1NczOzfOivTPApu/13VbxWxdMB/TQtIpF+1mOoLRJ5MxARAekWESDQ4fumDiC7o2vO2NrtVrFSKU8mP5lgCCMg/m8ZKH8pGLDa3yAFpPPww/dGx4Zpu2kvMPbPvmAY01gUEazvs3JI8UVfj0+ePdEPMS6TqgcSVuaznofKuL6TVQvfQdObQNy6GPt6k2s3dxGF0V4CnD44ByuX1tGw46w78RJvHrmReaZuXYf81MTiGMfdRrAIwkRM4uZfXO48dpFaFoWr5x/GQcX92F3t45as45yqYiDiwfw/AsvQtMkHJ6dxvL6Lu770GPYqe+g1WzDb3VR0nVkchradh8bdRtjIxVsrK1i04mx1XL4s1GrVIkotodclaPYOTs1gpKpw7XrePD4UeyfGEW7XoXd78OPJNxa3cDIeBmBo4AGP166dhkbLYdEVWHpJg8e0kQwDWEI5Q0C1RJiOjv4/9O+hYCAwiEnZt4mA3k6B5PrTpO/LL2WOGrRyUXY8eiJI/jn/8tvYmJqAhE5ioC4gQrb0EUEBkk7cAAE05gk7v4gEU7Wz13jlUSAVFQmRUIgqnemoaHd7bDWJcsUJc5jiioLWSSK6UlCQoWMQqHIa4k8wsn3OD37BRYVHUCxlhPrWj7b94Za6P3Se3D9EIUC7Y2ktX3H4v9xjK33DBjs9bosYknj/CQ6TeuKOBDDFZokZR06IMWwRwrw0gNftCCUJAMhbatkoaTZkqoK2RHKmgYLR7Sc97LWNJNJwGAqjZAsGiVU4Ss2i4GaisVZoSX7uPmZz8C9cRlOp4WMrEKJKJPS4dDkct6CT5y/fp+HTGgqi3iNMYmuuiFiuwMtklmLqjhSwPjsFJ57/iXEgYaO3caO4+Dwo4uYWMyBqqJUytfIjUPTWdSVNvhWI8TFGy4+/blvIKAd4sfI5PJo246QJoq1GwAAIABJREFUw9A0bj83Gg3Ong7MzKK7s8s6YF4YwaONo+sMzjV6DW4nANlcFk2SRYgE2ZunuPwACzMWfupDj+FT/8VP8sYljg1BzHN/8hSar25Ajj0sb1Sh9FT0nCZbeNHbIuNxzjgjwJdjtkpizrgawBktgqiLxo6HyX7MoI90EyfHR1n0tHtoHxb+3ifQy2ShEmA0iHAowSJVal1jwjyvAaoYMqdUcAk5gx5M5ybDSHw/717j4YCQooTvMQn8/6UyKA7xoaw+lrC6uoa5+XfB4DsKs4buNR/l5D0c0PBDiEBToXIRJp1ATASq39E3+N1f7E4wuLOzg9HRytDAlHBLSvmp1KpLgWE64HGblFeyMwbPmyYmFDkSkMiVomSbDNrGRIzRVDRrW9w2peIVr26WsBGvzyBisB9TfpfMYJXUBKgSdevZv4K7eZkfu37tCjq1Pqq2zO3DfCWL9eU1bLR8HH3wQVw8e5Yndcu5DKJ+l8FYICm478QprK9vYrfZxk6jjVhVmRdXqpTQrNexvrqC8dERjE2M48bSMvPsHjhxBC++dAFNFbjv2HEsra0wEMpEEeZnJ7kjtLTexOTcLK7fWsGlpS3Ytsc/Jx4bdYkG9U+W4yHwFkHRZMyMVTBdyqGSJW52hPLYFK4trWCr2UbfD9AlYWw3QGlkDLV6natn7HtPdYOUf5fAPwZddwiGpwxp+h3RoQgIpSYMQmolAUo0Yc7FEtF61UwNP/cLP4vf+K/+S6jFIkFB5k2G9MLEGaTnEwF0cPMGPOoBIBTn9QBgpSA1rUxTq5d5e6JyR0URw7DY9IC44zzBnlYYU4WQUKyF1IY2TSCogihcaYczGJF08GPS4ZYBPSh9XMwyOq4boFAS8jLiOYfPg/Qj3pkd3UOb/W14K/cEGKQqIGUBFKicXpvB4F5gExlDygdIwZu4gbeDwZQ8muYrVDEiaYV0ACTNEFIXE/r/NKilEjPp7eeNk0Qxfi/Er0ikEXixUztDAo1WsKI5Ih/h0kXIZ1+Bv7YGp9WHIpMfJE0OZ6kpjD7taxcIaSNqMnMAe40mtK6LDFT0a1WWgqHyfOC5yBUKqLVtNG2XBZ0X75/C4oNTCNQAppEXbQDNQ6BKiB0Fu3UHN2sufut3/xyGOY7J0RHkMgXs1GoIZQm5YhErKytM0uZML45gaWQaKa4/1QnI/ogm2RSqhqaa3MQp9H1u2SrkQEIakDTNG8UYzynYP1LC//pvfgPaGHlEWggjD/5WF8/99p/BrCsIrACXXr3KpHzidpSsAjq2zTYs/dhH7VAe+x48gonxAlY2rkHPT0D2I1SCAjp/+hxf50q5jInxUSiGBsvKozk7hn2/8gtwjCxgWKytRbbo9L4sxWSuI11f5hISGBzwO0Umm7Y6xKF09/pOmh3uVUF+wMrgGw2d3AYwk8oMxyQZW1vbmJicHLSJ0/cynLH+OGavb0MMFE+Z2NGlZ0sfEfPNdr5zDpOHFxCMFcV+Iw+v4TPiHjov7gSDxDstl4uiMpi2fFPuFlP3qEIv9Fz5b7maNKyjlXzUO/jaAjjeeQwLvjTLwdCUqKaiVduGTPImibMLF6xYl3XvLg6va/aUJVu62IUrWzD9Ds5+6d8hayhYvXIZm7dWMT59DGdfvI6f/eTP4cnvfBtPP/caPOj4icffh5WlG5BjmsitQldjLMxPYWurBsMsoOd6aPVsZPJFBgPb21Xs27cPEUKoOslZhbi1uooH7j+Fbq2KTi9CKwrQ2t4AuLvj48jsPEomcdhibNYdXFirIbZoEtlGj+I9k8aTdnsCnJKOqmhxkpTLSAm9Zh2VYl5M9loZVHfr6EURjEwOjXYHcUy0HBVhopXL3LgU0rPA9zDlWYDxAQhMwTlXz0TlLE02h51m6C6THR5PfssSzJyBT/7dT+E9jz6CfYcOcHua+XzUouUqXHIYDFX/ROzc69TRJhquCg7/XnRoqdqoQlMkOH2b3V4yVga23YNPauH0Re+b3zOtJZUrhin1i7pH9Py0ZqlqSVPUaWWQo2ZqRsGJR5pgCGIhD5ck9AeuDHo+sjn6jOSfTOvu9WAwXaU/LnH2ngCDdNEJjAizbJ95cVwGTzbWcMaQHsxMYKaFnGQiAzkRvvep8rjMfAkh/yKs6lJCPle2Um9ifh2x4JOYKTZf4rEkytcRb05RdZQQKCEM36D+K79XAyGW/+yPUaxus59v1KWBGBe+bsK3MvDhY6w4im2qrkkx9CDmzM3v9yF3Hd4MzZ0t9sbs9xzmRZBSes/xsbG1g5ru4mc++SgC02Zys2VlIRO6YrlFHdvrCr78lRfxyo3rCDULvU6M0cI4ur6NysQYxqepyvgcRkdGsLuxiRz7YorrRBkafcSAQDlncQoPyAg+JtgdgB4jMlTa0MQl9BlgVgwdIwUZ//J//jXM3DcDKSQ5FOLrAV/+zf8Lo8sKoqyC5YtX0IhjNgkv5orY6jTw3IKExb4EPELkZwOq58AqlZFZbsP5wgVIUgmmStfBxdjYOAxThzlTQUHTYUg6pFOHkP3pD8PT88wtkaiaSJPUKmkPkjAqVQdpsISShsTGMOXOpBOM3wsM8im6l1UOnWO34ZI3DBjfpaJ4++F9Oxhkvle+cFub+I0C7dsGkH6MnnivNitavywbE0ZY+9qzmD15FJguIWBNM+JqkbzM0FDEPXKdhtcTfU86doVCbjBtOag+J2uawSBPoO4JqQ+42WlVhzFiKrmTTAQna1rQZ5ISX3I9RJIlKoPtxg4QEJVm7zECDO7tIoElBKCJSIsOEWikgAbVqF1cv/QMujfPornbQHtjG6+cXYI6OY/pQ9NYevUCokhDo9vjeLa1vgpZy6DTc5G3TBxfnMVrF67B8SKYxRxcAn6WhWqjgYX9BxH3yODARmG0jNL4KK7dWMZIqYLdjS20nRBjk6NYv34N2bE81FIO6DkYt3LEGsDaVgOvbnbgyCEeOnYEF1+7xWLOfE1uA0hAoUAuKy1OVgvFPH9PYIWcmhzXYy2/erXOcYq175KIQ3QZVRU6uXf7ElQ38TtqDe/FoCRmRfHQtK24QXTG8YAL0Wp0nWMMaQwePXEUpx9+ABcuX8Sv//1fxezifsgkLk00KOL7EcinEDqUCd2ZoN4Zn1IwyDJfVFihZ5MUaKqEbq/NQ4J0jpHFKg2TiLNXtHlTEEtnEFVHucPDv94DnAQUxTQx/SskioaW1hAgJM6jKtQ/IuIrEhgMYGVyUGj4JAGDd0u4089wj2zxt/Vt/FDB4DDZmWouLZqSVWX2ub3toEwWyJ1XghbW4AbyNHHqTJIs2aSMTkEvDVJiQyQt4YGPrWBapKLTg9dJsgWuTNK4fgoqeWFSmc9g/T9aZVYUYOOzn4G5vQM/6iOM+/BDCXo2i7brIVQMmFmNBy8MMvUmTkgQotlo0MA9QiWGJSlw+n3s1mrssEGiqD3fx8bONh7++dPIj2qIaHDCpEkoaqN7CAIdm1sRfv/TT2C7E2NqdgorK8tQtCyKI2Pc3s3kczh7/hxPcFGoIacSSyEOlBjS8aMIPvFIKBMjim/iA6hErP8OyzDR91x4REInbh/fDxpMycDpdDB3tIhf/+WP4QMfPoG+loWhFEhiH3IvwLP/8tMomDNY/c4L6MhAfmYSazdvQY5iuKaMl44amDgwAz9q4/jkPhw98QBe/Ee/Db0rwzRIRTCGpBo4cPAwvy4P5FgyMrksfMOA9eh7YZ0+BUnNoJ+TkKFgI1mIdJODDt9TJkonayWpfNweuPaEnX+Q3XY3IJjyVO+s1rzu+dMqS3ogczQj4W7ihFrfFQz+OAWqH+S+vJm/oZSODhv6l44V0deM0N3YRq5cBkyarJfZj5t+paU+xm/mRd7mx9651ur1OkqlwqBNLCh9CRjjdZf6q+/pD6auPcK+Lql0JdTBwVBmcmgPgx5e7ynIpOujqei2qmxFRzqD6TSy8HEXeElUfVIQI0BNxPtUhhk56MsWNL+H1776aXjVTSxdXcL6Whvv/cmP4P/5xpdw6PBpjgm6HOLypUvodW3AzEPSstjZ3EJGidCwXfT8ENNTk6hUirh44TxypoVcNotCPoNWrwNJN9APAzTqLfRtH7pi4uRDD+HS5QvI6woiFdh36iiun7+IikK8QQPVah01X4JkCCeQ1W0XPdsDNVqIk0driSp/JNhMlShx7WMGYAzIwpg9malDQ4WQINVvpJOIXYiojSKqrQwSWQKIHFzob0MxMZu6IvF1E4uLChXpEA7/bSLsneJxqqjRvSV3Efqekvx8qQhZU/H4h34CI2OjiOwmPvH3/mMY+Tx0EndmaoTMHS1RaxniKA5RB9Lu3QAEpus9oV9RV4i4pGHgw/P6vAgM3RJgMGkR8/MnEnCDYlBCoyEKAXfzeMiI3LCIQylehKvVCVAUlcDEhYrf6t739AnovkREK8rkuJ0vzv09tZI74/m7lcG3KXDdmb0OFk4UotvtMBhst1qDxZHcaRGbh2F/UtHhal86NTVo2YjpIw40ySIZLifzz5PK4GC98oIR08jp4hLeVCISCmHWPU6CLqssRsvPT7SKOIRS3UJ9bQVrX3sKRtBBxcrBj1zU2w00qm1Ifh/lXBlb69tYXb4Fzw+weOAATFWjCIJSuQA1q6PrOJBDGbubVWx36lDLGRz66Dzz5TQjw8RZVQ8QRBK2thz82z94BmtNaq2oGB8dRaUwAquQw5XlS3jv6ffghRdfQKfd4QBl0DBIGIogRN6llCWqClfebq2tQyWdP8+DrMl84OV1A77rsZewGwUIEukTmmIbp2w5jjEyr2GuUsB/+xufQmGyDFXJIpR8vgf+K2uQXmhhzWni1rmr6JPqf7vNmoIkMt3Sgd3FDKT7RhCe38L/8E/+GX73P/tNWHIG5aKMRz/+cTzx+T9H7AMj4+OYn51CRGg2T2bpFnzVxPTP/RS602PQrCwHdiMW5umyoYspY3YqSbiDKZP6tuyd8+rb+15vYv2/UbD4nkDwtkNVHMyUwYYBcVpSB5K9AZI3yrzfxFt996Hf7QoIl0lhnybJcCMPBt0PRNzSMmRKjZJ1EgHUMb6XJorvjK00kT45NcGHftpu40ZtoodKYFe0ifd4hMPPwQfzgJjPi3UA3gRW3tNfFbWoZNKY9ehk+P0OPKcnHEh40i9BlYNCV/qNCLrU4vVlqkZFLC8TSjoQumgvvYLlM19He20VQT1GaX4BT3/7m6jvxpg8vB9ZEzA0E5euXUdleoZj2Pnz5zBaLmJjbZsHBVRNYaFj6vZUKiVksia63T50M4tmj34uMd+PHj8yNsPewDRkNzs1ydduvdtEr1HH/vFxtjqlA2ljp4p238blG+uwA1N0muIYBslesTyR4GRym5X40YndpLiS5JErrh9dc1bPSLQK6DxJjRIYQEo0mCfcW5hnTkN3A7vWBAjxQTo0KZkAQ+YLksuLpiKTyTDwIj9oK5dHPp/n580X8ugHPmpERTp0EOvXz+O/+e//ER770IegaEYCloRdILMhBwBebKa7/X9aad/7nQBd1A3zXAdhSOYJEnLZPEvjpGDwtvXH+oBUFRTAl9YxfRiahuZ2Me9T8cHTGJyaQFABiEHgQGIskZ6TZB5QVYgKRd0k1ip+Fwwm9zG5mmJRvlEX7C07RO4GBsXkcMyexLoisRMJq+cPvepdQWQiGD0AdKmUyPDou9huSWaWLlzRthjY1PBDBBdoGDRSsBSj7EIUmyeekixFl0y4upBnEUExgqxR2zhAvL2J+sXXYDS3ELZ3EXY6iOtt1K7dwvVrW/AdHx3KTlQN/TDE4pFD6Le7sOQA2UIWY1PjqNfbzKu7tHwFj330Mfy/7L0HlGXXdR24X/75/8pVXVVdndEBjQwQBEAwCCTEJI1FWbBkUh4ue8Yje8ajGc2MbNlLssdjeZY00pKsaGVLoxEliKQCKZECmyAAIjVCNxqd0Lm6uivXz+nlWefce/9/VV0IlJG00B8Lq7sr/Hjfufvus8/ezg4LhkOLl556wAXJsIu4PNfAFx65gI6v4fzcRdq2gMjAwRtvRbvbxKnTp2CT/Qq9Xp7SpZO0DptMVvkEKzQo5CNI4JReCRVOOq1SEDilwdAKEe0kjf2gfEsMflDEHLWQb9w9hPnFOm69ZQY/+W9/BJpBSSIB0I6w9H99EdGVOuLpcbxcXoO5VkfGj6AZGspuF00y14472P/Z+/DIw3+F+7//72Hu0ZehrQTIF3RkMwUuomOjW/g5XJ27jC03bAftADRAQ4M7wegItv79T6PpZDmqjp4/tT7Ieof0l/T/OnaQW+HJIqasGBLinDe44pMtsI2/8p1dTjKlgU+9JicIkMdXcpp4szbGe+XU+gY/jr/1j63TwEmgFyOEsdYCMjaCtNjgdcokZ4/Bd/cACa293gBJT18ttmjWPnOOK/kLCmCysb6yrpqdFAjMiM04OWCnzjF8X4lJTPFzQl5iagHq1VUhLyGlMll0SVDTf9x1RV4MuNDwHw9iCIspq7OCF776xxhyPDz5yOOI7QEE9QrKtQAZmn712hgencSV1QoPglw49woKuRyarS4qjTrrw7odl+PLKF/3wQcfwGOPP4oAJlLZAvwwgEO6a99FGJKjQoxmt4vhwSFm0KzYxInLl2DFEabHh9FoVOAHGjrNBuzSAP7ssaMwjTS0yGWbKwLFLAnn3Hk6R1Ork2zHCNAofZp4PwkP0vOjnxGaPjkNGwtyQpCzQmdJkhdmBRncKyCeZGQluyq1n5wZTId/zvA1hFtHs8kHznQmI9rFhompqSlY6RR7s+ZLA5gYSaFRb+HH//W/QbpU5KEb6oVZsc6tYgUAFf5UTF7y6/xMeN0pJlGALgKD3U4DQSg6arlcgTWDPDcgJ43V2mLg1wsRkBGj8jyh2sYKTKuunXoPuQfN5A7pxtUeQBrIGLVaFbl8keusiLSl/zfqH/vr8r1SY9/xNrGgd8X/breLjGOiVikzfa0KkLB4kTdZlBRF3jt5KJuCXuycGhnXRasiwQSp0wSzh1JYqqbomJKXmJiKpSqKtLj4NCanim048K2ATZpJDkHaiojbz1RiQqC+BsMtIyyvQb9yGa3jR3DhpQtotyyELRfNMIBLrdmUg+LUOFrlGhoXrqAbxRjbNoHpPdtx/OgxeAMGJsfySJUMOKMDsHIkoA0QdGLEdglzV9v4T//vYwgDHbpjoeE24bken8SJubQp1ocKehzB0amFqsGIwSan5W6Hn7da7DQpTBvd0PAQs7TsUUUh6d0uX5RUTGla2LV0OORRqBGzAOyeyKEwMISF5SX82I/8PXzgIzdDs0wc/je/gV0YQjpTwlq9gYvVGjqVOsbbPpq7PBizGWSJAXVCjDwwg/lmFYvVBu6+5z6c/5Nvssu/SaknmQwKuTRqV1cxkpuAm88jMzNKDq8wHfJVBOItExj89INwtDwLvkGAkHQxps0RgORQapPXP280YmMSr1syb8mpgMTm9nro4rUKxTVgsGfTocpo8t7FRsDXQqRheWWFTWSFRrVvv5EsuBv//nrP9fr3X/0dUPMj/J5SbK+ceFz8xrOY3LtH+AxKxZTkuXqi/XfD+7pxrdG/KckhnRaMVe/W76tJdqnfXmNtNE8KE8BTptL97kiffRFfkytWXENC8CXrrOi8UNRYbXWRI+a4gsuBP07M6LUDBQwnBojvh2q1Sd52NM8qSAIr6uLEN/8C5VeeRbVSxc59dyHw63jlyBFcXlhFKlWAkR3AcqVBlz22b9uK+bnLqNQ7qLsu8tkMmtU6BkfHkc5nyHAAbdJlaybqrRa2TE2imElj4cosVlfWoJkpjIyN4+r8FXTJ3NnK4WOf/BQee/QQhgYyqFdXsLraZGuutVYTryy1sbRah6kLXRy9Nsckhp8SsMS1zgdqnvClMCoDDnkaEsPHaI9SlCTgJtkOhyUIbR+BGcqiV7WKB3woZYS18GJmWX0u9LmRATPnEochs4jUSg1Je95qYWx0lD+XZqslQbnQ0jHrnU5xznw2n8OefTtx4fRR/Nj/+uO46e57hPMFRVoRQ7dh0GL9MJ5kzRM6UNFxEaCMwCmB/W63iTAkI2wduWwJzWa1B27VOhaG5LJjo9rfPMDZdwDhxC91UOl1DmN+7TxJLTPrNYr6Y3sxUe9JhkYxe8RMCmZQDNGoenq9TfwOMYPqw6c/afqNqP12s86FrFfgSKMmnYn69HBftyD0gGLhqKknOoEp9odPCYmbYnOUOXGyPZxMMRFgUF7IHOYuBKh0fzopiwhVcStaFMOYhkl00twFSBGYsjSguoTOU0+g+sIxhH4Me3Ac9StLqFSryDhpNDpt1CKfgRpZu8RlFxVvBR968LvwV3/5dez42C0w4y7MXApDE6NwzS7srINWrYlKDXjpRAN//o3n+aRT63awXKvy80kTvU/PV+pLyHGe7GNMsosxLNZNdKnI0HtGLVRdZ9sYN/Bw5513Yv9NB9HtdDBQLOH/+8M/5FYxDbnQZ0LtMfJ7J9sZOjHmszoO7tuKF547hvvuvR3/+l/+MKwLl7HwG4c4ii/0qDUV40xlDa2JUTh2Czd+/v249Kdn4bTrGLtrF1rWIqbuugPV1SoGdu1F7evfRLcewLtaxdWLZaAWYOeOKdT9DtyWgVU3wszdtyIkLZelwcqkkDp4AOHNNyFDAySmDp0yNcnbyjKg2zqnrUC3EMnT+bVMm5zJe4Ng8LVay5uzgoL9U4V9k3lMLlZ0Qu64LtKp9DrH/+vM4NsJu9geF3NPPo9tu7YDY8N8XYnQEdHQezfZTm9cbwQk6BBHNY5NhBM6rD6bIpkoORiXrMUKFNNAR/8cLg/lbPTWn6qm36O6Ig71gmmktcrdh6rMJ+bDtLi+hFZRgEcFePixebOnui1ixZjVIo1Y6KM7fwqnDn0ZWdNA4BuIHA1RvYzLV5fR9QxM7jyIcxdncfH8GWzbuQMUnd5ourharsMhGtTtIDIMeLGH7dtnsFbtwGt3kE476Hgug6humwZKfHRcGi7I8HPwwhBdN8YDH/0EHn30G8gVKEXKw1q5wa4GHa+LK7U2Tl5a5rhC2gd4qlW+aVxK6JonJpbYUgkGqZ1MYJC9CC2b9dx0c1IpqWkT7zvVAgLmLOdRcWvKT4/TpBz+Hg03Uk2nYRX6OQJ8g8ODnFW8uLCAwcFBHiiieDkKKaDWPf2buiuqQ9Zst/jxC0PDaJfP4SP3fxT/7P/4VzCzaeiRg8AQDhpJsJRsEZPdWV9KIEGwJGnoIEDTwOSS4fttXgOU05JO5dFu1cTgiOw+qexjugdavzRQwnVTEjJ0BdJr5f1bmmyLNroMnZB/0noT3T4aXBGpVLTMGq0Wt6eTHpfivq5teauvvZ2V5516rHcFM8in0SjC5cuXOejbpfZhnU4L/VMpXxrqJNQblxfbqXIlVwuT/s0nCGmAoNwSVLHr/RxrB6UJsTrNMLMoLmUCg/Q7KnVAFCz5v4xSojojJqUEWORZxNYKzJCc031E8y+j8dwLsBqc3QGv3kBzpcrMZ+AGyORyyAwNYHlpCZVWBbYHTB0cRVDx8PTR09h6yzTSlg576wBShRR8TYMZOagGTcShhYcfPopDp68gjAMJ1oQVgBbosA0LtunB0AzRyo6ATCrFLYlms8WmpiFZP1CxoQ3B0OHJjYGOsLt37MLYyAi+/e1vM9TmFgdNFvseMsza6+gGQtMxtSWPqZlBnDk1i6/87L/FhV/+bYw0ddTbARolH9roBMzpURSnt8PYrSN14z2wrS0wYg9wW6gvHEc6XoSVL6DWcWG31qCtlmF2LTTXmmicLqN+dQ7pLYNozWlYXvAQDmQxfNcBmNQOprYMTGQe+iT8XJHtZex0GrbhiDaHLZJWIp4qY0WP0LpIDVgPaCk/nTdwRX7nWkGlpBGFUvSAxAMJ02kx3NRoUC6xmAK9zgy+gQ/iTfgR9ckoGxT2b+NJTdquaSPiGVfZIiYGPebN/90iGtyMGaSaSptmKpXqHayTgE/8Xeihld6vBxSlUx6rxJSrg3Rk6HVspM2HqJF9AKS6OAY5FXRb8NyGyCemVrF8zKTkRg2SkBSH6zZLeChWklInqD5psIIyjn/tYaycOc6oyhwowvYCdCjgFjbqXQNnLsxJs2cdI4UcD5TYuTzSts7RfJ0ghmOR3ZgHNzLhGBoyjoWWSzZeeeQyafb267g+8wchRW+2u2i7Hg4cuBmLSwvQ9AC1SgXL5Tq6XsgerittH5cWqogCcdhmlqln/yLYu56TBZMHIhJOtWnJ6oaxugQ9Cryrn6F2pkrToslaqtPE6NH7Q/WBgAxlwtOflN5FbWEelKDHIdZP5lPTn5zkQe1p7h4BHqWvZLPMIFLaSKlUwhgZdJ98Bnt37cVP/PR/xMCWCeiRzXZoSUlAEjwxSSOnwsXXRY2jPYKZac3ghK1Oqyn2RR6QocfMwHPbwmNQeQYr1jmRQiZYUBVlqLZhMU1Mj0OvXfkp8iCJIoh6EXoipYqeGOVSk6WNaA9LT9pE9+U6M/gOMoPJQkbu6qHvo1YhMChSMcTcmwSDyhg6QQ+LTT3hZK8EruIYIzIMVatZ6il6kT1SjNrTfrGIX1DRdJwTi1CcZ4VoV1zcZHxggCLa6OIiRpAuBSp2BuzWRXS7DlJBFcuH/hoDkQUv0uEuNxGsLKDZdTEwPoqrC4uwdAtet8stB291DSM374Q1ncff/Ocvw67EKBRjDH5wN4pbBoCcATcNdFpd+N0AK2s6fu0Pnsd8u8OGuMRkENtH7RnS9PEoPb1uyhY2DORyOQyXSnDbLXRdF9VGp6en5AtACnXJrJqGSmjajUTVon0kT26UH6yHsGMTTmDD1Xw0TAsFE7h1axZut41/cuBmjDY7cHZMI07l4Ke6nFucsU2EYxmkbtuJ/Pi9iLQ0qi/+OYrFEWj5IfitC+gabQzqPpbSo8heOoO3uch4AAAgAElEQVQ0tdJNsh1qISZG8Kk1zD47j9LMDE4fPYaBm3ZjdN8umASAPRf25BhSn3oAsVVgHy3bTovIPVsknJCbPuuRVPMmoR2Us3L9IYHXARmbgUFxYJBY75rf3wwM9mTjvZ/udn0+sSdPrqpobTypvlf0LG8C3nvdu1AfG1tbEFNBPm289iO2PSEWnKXFPDRGAHGD5+DrPsJb9wObgUH6GmnEaFDgmhavbBez1kq2aAVLJ9qVavPtMVtKsJ84iFNt5QO39JIWh5q+pMem2hoHqNXX+E8tEqJ/vgp68iDR8xGpEZI1Z0G/aLcSw09g1Y66eOWRL+PysW+hODiMLbt24+rxE6AEtkq9i5qro94KcPrsOSyWa7j7lpuwsriI7VO7ELTryGR0nhwmam6h1cYLc6vYWcph9/g4pWLy0GIhT6xZkdM+SGNINbLj+WhQOpaTxp49u1GpruGVs+exXOvgljveh9XyGo6eOo+laofPDiTDYX2frL0C5MlGseyiknaPZDfE6BEQpO+TBpzeEwKCBGpIw822XpbFIJNYRHIX4L1OWn5R5jDdWD+uGzwg4nouf+YEwjiek1rKNIQh/83efJrG91WgdUHRfyvLrCunSed0KgUtY8FtrmDL8Aj+xb/8V7jp/ffCNMk541rXBQVyed0oZlCiQZX+xJ8ldZ9ABG2LiRNqTVt2WiSCh26PDe35IvZcFqRmXxzF1klmFGvNQJTb5mIFMpEjdjbopsmsr6aRPlCs1wuXZrF1eob1naqevpYUZ2PNfeuu4nf2nt81zCC3H4nq5aGzGFUySvaFbpA+Xh4nkQVsI00tzyC9qaYedS11ACz8ThYxRQfTlbpBY8jGq71FLwsXPy8BAQUxSM9IFDfTsBFRK4MNqmMYoQ6jcgJGu4vG8ZdgXV1F241hZFIIah14q2X2u6KFakYaGssrPLVLGor81mEM374Vs8+cxdlvHIWesjB0+1Zk3ldC1snBJ92bEaO95sNdibHS0fDoM6cwf3UJK80OFqmloZHNjUaBTqhrHuwoLYqqrmPvnj348Afvxde+8hcIAg/lMmUl6zysIAS/NDxi8YXK+hOymvFlTjC9f7osLHSiJBgcka9zCxnTxj279uG+vZMYKtrIGRYiClLWLFhxgBZczO4P4RQibBnPYKJ0Cwqj9yNabuPJ//1HMbH3Bsx8+mOwKYu34eLKyReweuoIwtUVFAaHoIUmvFoT1dOLKDYyMPfvQHr3AE7/1aPwGxGmP3gnUBjiLNm8EyG65RZYB2+Blc3AdLJI2SmY5OtlSVaQbYjWD430TKglItgcZCXYvA3tEsWobH4593in9d+mw4UsXurxSN/TbHWQzmT7eaAJ3eB1MPjWFkz++CXYo8NV5YkjGN25HcFYESa3mtSGwzxGUmn61j6x17j3jUBQrUWqpyS9GRoaki21/p0oMKaYwXXrV1l5UT3reRAq4Cd5P2aC+rnFKgJN7q68qqkjQRnFNfIbJDuAsK8PT04xq98RmlnBKhGQUcNTVHvJ87F25jCWTj2O2mKFE2FstwHX19iYn/LSqXV78swFFMemMXf+FYyUBjEzM41qeZkBlOsDGUpPikMstboYLOXRqFXYYsSxTeQzaXQ7lJMbotEh6xMdrU6Hdck0gbx9xw6cO38Op89fxtVqG1u27cKVy5exsFyFTwYsWszKISUtEte0zCJhQCiSW3jamFlPoQmkwT1iqhzHRrlc4T2QAByxdYODA2jWhcaPajMBvmq9hk6ny4BRtIlDeJRkJa1V6PMmn1K2jvF9HhxxXTHcQs+N6ns2S2bPHb5fYo4pVEBJCSI9RC7tYGIojx/6/Ofx0c88BCNFGdfCZzZZgza2ifsKGxE1yDpBjgYlRtaF73UZ3NOgDkUFUsQcDQHSgqE1kbxvAYrF5DDr+iSpI7EmH2J6LWTuLoq1ye8tdwxNKYGi+xCsIK37dteFxdPEgiDY2H3ZrPa/Fw7d7xowyHmJmoZGs448sWTtFjo0ZSSnigV8uvbWY/QkJU0fNi0gsSrUcIA4mSldQO/syvVcmE8n6e/eApfMIN8XX8yCHRS4KeJNg3431Cy+0sl4WmtXES6cQHzxNPxXFgEjg0a3A9PXUHFr0CsuiiND6JRraK2u8cRcu12HPZRDatCCNaDjxT96Bhkjgy27tmCtXsbYviGMHLwBK6shTr3wMizTxpYtW3GpVsOLz11CJtCw7cABnG808ZfPHUaLTqimw+0INeRBNH0mm8E//sf/CIvzc7BtExfPzuKF51+Ueg3BiHpBwPoSigekwkjTwlSAKEeTRPVis6Q8Zh+ThRT+4YP3Y4JAKmleyEybHttK8YlseHIUzcWruBRXcPkOC7nSINJaC0Pmbhzc9/248K1v4NTP/z6KjoGJu/cifetuFCdvgjMyguUvfAnGi+c4q9gOPaT0NAI9QJjJINgyBne4hdyAg6d+51t8kj/48U/wFLNtRwhSeUx99AH4oyMAgyoLGZr0Zt9B2mTEIUC1iV/NLmHz1dZfhRsLxGabsriPzcGgsD8QtyQYPHHyNPbtP7DuFHydGXwNNPQmfkusb+pEUjYFsPbNwxjfvQPR9AhnE4skBdleZa7wnb9ttu6UVcfi4iImJyd7a2yzNrEYjpOMCrVzldG0ZGOUlEGBG3ln8r0Qh2MVi6bqrjjYm+wr57oN+B2StSgbG2FppaZk+T2XBBA3KLhVvD5Hnqp/Nmri2b/6I8RX5gE94GHDpVoDc1eWkCkOY3FhBQF0+HYR5dUlrK2swE5lULBNWHEI23Lgtonls9GBjeHRQbQ6TWRzRTG02G6hkMuiVq+j7YsWMNme5AsZNn9Op9NoNjq4tFJHlB3ExYUl5NIZnD8/ywdfmp6maXNRV9Q13QeDPVM8jYgPYaQswJWoKfQ+kuaPHmd1dYXNkfmArqJVpUG4mOrWuHtDQG58fBwLCwvCPkxqRNnoulJBNpeDZVtYWytLskW80UpPn+F8esq0z3BEaS6bYx/FWqWGnOXjR/7F/4SP/8PPQ0ulmFDYWK/UXplsE4t1IhLCBBg0+Lm2mhSBKt6jKNaRymTQbDWZ/KHXSiCOhz+kfo+38GT7VrbXad0o4KcGj+jnVMtY1FOh6uWWOtV8+lykgXVE17Hs97Ht2OsM6SXr8zt/tb91z+AdAYM9DYpsFagxefo66Qa3z2xF6HbRIL/BUNidqJbnxrei396VwyMCqUnvINH6ZOkPaysI9EmvJDlFSroQlUSi9GOsgWGtgxjrZwqcLRb6FgwUGUTWKrEWIdZTMGMNdtRAsHQWqJxF+6nTQBNAroRuqw3TC9Cs1YFugK4eQut0ofsuuq0qe2mZw2lEcOGVTGTaGVQPn+X8ytEb9+P83AICaienNYzdNoPMVAlVr4H5NR+/8OuH0HA1jBfy2KqlULQy+MbZE6ikHBixif1bB3Hh8hW4EU07m8yO/f2HPoPh4QGcffk0nn7qaZksQkXb5xQSyqQksNhutbgQEQPg0mmOBrMJbIcadmc0fO6BezGo2xgupuB26gj1NEb33yBYwcoaEHRBGNG3Gnh8cAX5yUHY2RwK8QjuvOMHsfbI1/H8z/8xRgcclHZMY+JDt8IYHkFYHEZMKQC//iVOeKEhELayoQzjoSL8qRF0Uw1M3bsXV19YwpE/fgypXBb7Pnw3gohawCGC4RK2fvcnEJaKHPNEr4P8Hig/mSfLEobjyYt9M72IWq89nV+ixZxcj28UDPZ/ri/OVwWUWj80BUemqCpoPlmsNham98KJ9a0rf+vveV13n7zfaOWv1WDm0ogcR9jKvAvbxK+27qiuEutPh7kkg6NetWAH6VAr9Gt83O21j8X3lF5agRX1HonmeYIZlIShgMrCHkVca8QQhqhVV3nojAEhS05EJ0gdrvvSCpUeJZgl0nTzGtepZR9B61bw3Bd+E6sLFzA8OAHYNiqVKhZW6oh9H23XRx1p0dq1LIwMDcOihKWOi/mVCgqlNII2DSzo0KklattYKVf4PRoeLGF1dRmtdoej68Ynpli/fmD/HpTLy2i32lhbrWHNM/HcK5ew77Y78dxTT8Gmgzd0GCAbLsmEbQIGaR8SREWMWJdTw9xaFQxiqVji96TOoQsCTFKbmDxhKayA3wcpgWLyRHa+iEG74447UK3WMDc3B9/3uOVLTCyBMAoMGBsd4/t1O10Bg0wZ5yY9d4UeXxAj+YyDTsfHWNHEP/0ffwQP/tDnyX6CBwbFRG7/8MpT57JLIpJGBFBVnx17LGo66xe9boPBIGs+zRS3lT0yn2ataD8oQtVbVdtEAhk9qui+9da7TJNS2sk+qBbritYO/ZppCn9Q0cYGuuSjKy1lVO7xxsP2ZvvA21WH3qnHeVvB4KvpWlSLmP6kRU62J7HnoV6rsM+dyg/uAcKE1YwCg0xxS9DHgl3WAgpkKM8pfPHwqL00XeVLUMYn9dhEWcxUzJ1iEZWGhr7O2hoCV1oXgQbOFab79stz6J5+DNbVJejLARptD3amgGalhjjsotNoMXNG+o8gbCPt+Oye323VEQzbGJzeinAkjaJegH/oHK4+eQJ1D6ibaXSHLHzX//ARuGlKAnHQ1SNUlyo4fraKL35rDnNXLyHlhbh7ahLbp6fwS4efRwoGPjBdwA079wGWjS89+jgqsQU3DPDQZz6Jxx57DEEzwPaZnQi0GLl8FotLy7gyN4cMFZM4wN4b9+HYS8fhRzFBXyBw8ZE92/HA7p0oIUQql0Pgd5C2LFiT05i5bS/qlQ7qJ08gR6CSYrEqK7jqdNAdBWqTaRSdAdx+1/ejdegIjv/anyJbsJDbPoEd3/sp6MNDcHJFNM6fweLP/D4sw4NlZTmlyU6lEBEzOJHB8C2T0LaWcOGVBSx9+xIqL55Eced2TBy4EV67Dj2bRu6O21C87VaksgNsQE3ehnRKtXQRTcSrQ37+sh6vyyzurR5Rq2XRVpZF1/LUrw8GhZ6or6oSO6g6bNCCJVsJqY6RuqF+tKIqUMlCdR0MvjmlU2GZ3qeqkjp4OIyYLMEwCI9BqSd8l2gGX62uqrVFOjECB7zOEjnDDAalxysnjkgJjIqM4/uVoIR1lKr2yYng5Du/bk0yGKTvio6LZeuorS1ze5Yej1lB2dbj4RU5VCKeb1+XxocgYm54AIGeiA4j7OL0N/8MzcuvIK3bWKnVsFJew+zsAnKpHOzcAC6WG5ibn8fHvusjyMYaFs6dQ6tegx8Ddj7NefLkhEpMUaPZRKfrcVIIsX80vEUt6qU1ah9nsG37FEwEyKYczM3No9J0cWa1iwuLa2x/QylSDrVfGQwKL1YlHlBrSbVOabhEtTVpyESwo2r6WNjFqC4Vc88yoYU/GwXCZCkikMcWPYnoVdpXnJSD7du34+KFi9z6JeaQXgel0YyOjmJleZl/h1rO9HjsWyhb1gPUEWo2WcMXRzYGczF+8qd+End+z/fBsG0xMZ54UUlw2hueVBpsnuAVRv/0p+e1EUausBCKDaQzBXRdahkHTPioFjW7WkjbHF5fcmZAtHjFZHUvaYzlT2JCWFwDQmYg4utksog0lRY2MjpOnjyJ7Tt3C/9ZedDo2diss59bX9/fC3X2XQMGFSBULCGFWQfdLur1Ki8IXhdSM8Afe6KoJTfJ3gmYAraVV5E8znJXmE5mciJY2BgIY8zeyUAKgLmUqZRxJYyOI2aYGLCSyNjyETNrpSOyaJykA+Pic6h99THe0NuVJgI3hGZZaLeacMIYbtrA2FgaboeimjpoBR5KU1NIj44jRVY0egbzv/pluOcrCFwdFd2GG5q48QNTiHZbaJIPsZmGS4xkPovVWoj/8Gt/jWaURcFIw+508NAdt+Hh555Bu9rF3tEMbtmxEyMjJVgTo/jCY8/imXOziG0Ln3voB3Bg/36cPHYcc1eu4olnnmJrhS0DwzBsE4NjRezftRs7d+3H//3L/wnZbhv/4IEP4uBADlqnhektk6hXK8gXM2g1XORndmJw6xZ4jQZQWUFUbiGMmgj8ELnxYTTNBl7KlGHmhnDf/Z/F2tMv4aWf+y+YmCrBGR/Bzh98CNrIEDv/1146j3P/z2/DMn3ehLO6jbSTRlhKwd2ex67veT/qWgcrZxexcnoVlx95FmabJrEPAEMZZIwU6sU09vzQQ7CGt/DnTsWeipM6wSrAT+uqX2zXJ5HI0SG5kfJ83DWAkRfna2QQ99vEm6XoiA2aihxlUZ87fx4zM9tY0yLW4HpNS/JUvvHvbw4sem/eS5LxYlAkJej1C3MoDg4AAwVRgFSKBreh3p2aQVVLuXVHRu1Xr2JmZmZzMKiSL0iyoEz1VVSdihFWWi1ZG2n4IbmmldlOrw0qlxBtwKwdpEO4AdYOKpZHsIckjguEdk5a2DA/tY59EtFjou1H7GCI1vws/voPfgupkNI0Mpidn8e+fQewulbBSrWNoyfOo9WlRKchZBGwbjmXS3PUJx0K51fLMFJp5AsFZijL1RofEimGM53Ood5owA99ZG0TO6iehT4Wl1Yxv1xBuRPg/FKVBMjc3rTID5EAHcuUxAD6ZsCBSb0Ee6qYUPp8iP0j4EdTwNQuJWeH3nsqu2L8b7aX0VnzJ4Cy8CJUt+HhYdYONhsNAYhIl84+gkL3rQ4N4vEEEKUWMoEsYhPpvujQ4Dg6It/E9ulB/PTP/EdsueVOOEQOCApQrCNVMxNspWDOBfXCHn9Sj0+P63ca3EUTg0I2Uqks2u0md35o3SlrGOHjK9k/sdGLOkgZ8yznEo/Bz19OmtPfexPpPU9CYX9EukDuBEnWk6x6PJ/MtmUylXw9ql2saup1ZvDVqY03ZYd4LWZQFTA67VBro1TIcfuCdA+0UJVPk5oK7oPBfnNHAUG+UFQW7Tr9BgEp0jEI405x6hA7eRIMqmETBRbEiyd2QMS48cKlC8gIYMYmmwSTH5ZRX0br0F+gs7ACzQvgVuq8+LvNNnJWBq6pI2u2oedasIdN2Hv3IjV9ozCfOn4ca7/7KNonV5EKNAYGa3YanSDAtmEH6UkH0VYH4WgWjTwZyVrw6z7mfA9HrnTwZ4+c5fzeyy+ewOduvRGLCxdxsR5gIG3h9h1TyNohIjOCMzaOpxfr+OLzJ6B16Yzcxoc+fC8e/9aTyGcG0aR2hBlzwfnUfR9CbmgAccbBoS98Af/9+9+PmelB2NU2fDNAyc4iNnR0zQj5/BCm7/0Q9FQeK+dehBa34M5VELVWkTHIZDWFOKWhvnsI+T0HkZk4gPlDj+DoL/0JxoZsDO3aga3f92lYW8YQGwaWnz2JYz/7OyhlU7B1AyMDg2iiBW17Cjd88n3whqnMxyifXsLlI3OgEKvVR16C4aQx876DbOZdjkLs/uwPApNbkSUjW9YMUsYmneKJ6ZHeaAnDUWZCEoeAHuDqsc6iIF5zewNg8PUuLwLNFZpqLBS5gCnx9PU28ZtSfl7zTvpaQTIGiOFTWxJA5VsvYHj7NoTTgzDIp5L1833N4GY65rf+2a5/hM3qat+6xGA/OZooTnY/1D2IVrHwa2CGLuEVyN5vsn3YfwzhmSdufcaKv6SmkKW1CkWsCfukiAc0GvWyiGhTLWIBG4QdDDOEvWclNYQiOYoP62y8TFo34uB0zB5/CbW5c1i7/AoiYpgMoOm20HFDvHz8EmodA5VujKwN7Nw6gW6nxSwZcYJ+TAN/JB8y0Gm7nAJVbrbhxsDV1TWsVqoYLKQwnsmhYFloBSEuLC2j2vbhwWa5EKUi0QAHAUFKd+LcXLXXbKJuV2Cw1wKVllb0b2WLohoQBOCUhp73RdmOp/eXPkPO1qW/UxByJCaQyVOS/iQwpzpsNIzGb7+cUhYSFBpckQ4dNJRi0CHZ4EQQul+ymfH8NptM33/3rfipX/xZpIcm+EBO0/U9hwNVI3tgUPTgdJ3088Lcn808jJgniMnjNiRmGBo7PNBBwQ8IgPoMoBXAVRPtybaxYg0lok1MoxPLKA7San3y+ytdRETdFBPVmmHynkr+xTTFfB0MXlul3nXMIH2YNAk1SOHZABr1GlyaOJLawWQRU3/ntrASt8qNWmgC1rcc+KIiw2RJHQshrtAT0uOS/Uqv6CW+J7vNUl+jbBFCzvhlI1Gi3c0AOHsS3jPfRrMVIVitoeN1EPk+g9kgdGEs11DaGsE8MIzivR+BPrADenke3q98EbVnV+A0Xc4yjsMUVi0L/mCIyUEdEWX5juZgjZVg5C1Q2yfQHLRLBVzVfFSqwC984esYG9+Gfb6GPWkDi1YWh06dwphu4YMHdmJ6dJCns8ntMB4awd9cuIJHyZfL77D9px7oMD3A04COHXGcku2R5ifC9iEH/+D9t2NmsAijE6K+tgozRVYbBjJWCm7WwvTtd0DftQdWLo/mK8cRXL0CZ6WJ0Ksg45NOMoZFEXI37kP21rvh5wZRf/YpHP2F30EpbcDePYXdH/8EnOkt8Et5VF48jqO/+JvIayYKpRzssRwGD25BalcJetFmq4c4MrBydhVXjsyDXffrPpYOHUF6qIDCvu1oFbPY/9BDsEa3skYFNn32pD81OSdAtWRUyPtmp8Kee5qSHEjdybpL6TWBIPd7Eq3h9RehYh6pwjUaLViO0zOaVqfV62DwbYJXKmJOJpAQr9V5+TyyYyOIRgv9KLq/A2BQ1TFaOwpYJNmP5DuqAKHAd8JbVVjGiLabYp96Gi72xRPm0XzN9Aw9JCDsxdf1TXyp00NAsFmvw9BjHk6jFjCxg2J4RLasVXteRogqqxD6XWkph4CqWBBCa1Zw7PGvo3z+NLTQg09H2zDC5ZUOvvLY8yh7GlKGgT3bt2NkaJDb1O1Ohw3d210PK40a2l5XGBLHGk+Lk1aXPFgpjo7YqEImw3tQRJ0qeqUBYHPrWliWUR0h5wbhs6iIicSQmZw5p/dLtHWFDyEPQLCkXfwstYwVCcGARlqb85+KhZPdMPYTpMxhCULVZ033RabRRKbQTQ189O5bgkACxZTPK5g+8Rzos6Rp44BSU4wYad3CZ3/wIfzwj/8oMumimEzmubtEVjqvgeQeS/swSaYIMNM7Q0ygC88Ttju0+dLrdtIZ4WDBDiJCJqBee5LQSXb/emuQbYikjp8kHNRK7+Vnyw4iMajktcjvNX1WYjKd0mXIdJu0hNfB4DsMBsXhsc+VJ4uQYgapcIkoHYMjfbxuhwsIUefqAlKLZN1pgNlA2ZbgSDm5aIn9kdNqygWLFjadorjns74rKIZJEu9TrwCqfONQLkTKLQ1IOySYJCtow33xMJqHX4TR8eA5JvxWF+3VVbjNMsqNJWy9eSd2fOJmYPRGGrlF8Pi3sfi7h+DUTGh+Fz7R/02goccwttuYuGsYfkaDGRYRGC6sLg3TRGxFM3dqFmUvQm7vLsw1W3ih3oI562ILZf+WLJxvZvDkPOVpanjgwHaM5TMoFYdgRTHaYRuNlI1DV5Zw+PQFwEijmMmJyWPP5/8rYQe2puG79uzCh3ZPIxW2YIwNwC576AYdysngieaFuUUUiiWYo+MYvftOuEtXYRUGYXS6qB95AYYWIe37wICFtGXDn5pG4X0fhEfi7XYdz/zYT7DeMLd/O3Y88CDM4VF0chl4J4+g/vy3kSvlkRrLoWV0UNwyDM3KwXDyCHRqf/hYvbSM1ROrYgItnUX9+bOov3wWwxRY//6DmPy+70FudCtiiqfjkyqBQLJYEJ+zGCZJtoklayzXwHot1IbFsmE9b7y8kmyK2tQ2gzVUCGlzXFxcxvDYKBdSYgCSk3TXp4nfJkDIRYoWhgRDgcdgJaRQe243UfDQu8tncDPGucf4yXpL06Y0VUyb6jUMYdLWQ04Ws82H1GLRht3XVFJHRQAXMUIibqKTLAdKeN8Xg3rM9HALNWbvzGa1zMbPjXpdthtVfZbDK9LTVLCSBJ6U1Y+4XmkYhaCSS6bQ3Q5aS1cxd/J5rM1dRLfexemLV3Di6gqW2i5iw0bKybC1ik55F6xHFPYoxFqGPLVMKSeiS0AdCPqz02rj1NFTXIdbWoRMKEzqIz1iqQ8PJkggqNrDDEg2LFEFUpJfVlF/9BnQ33mIRmoD2YZGdiuo7pCOkSeELTmUIjWcDMT5YyDrnz4rRkwh6+1UWINs74t8XjE8odhC4e2oPsd+JKFg/iJsnxjBv/sPP40dH7ibJTcEewNTtcNlu5jXgLToYpBILKfDAJH1ggY4h5hgNI3m00qw7BQDQEqzoqfHmJjfOLGSRL0Vxwte11K6cG3bVv4OHyL6g0xqMfI+zkCQWsXUCgeuXp1HsTQgDbv7beKkZlA9jgKn6rO7rhl8C+rvGwGD9DO1Wg2jw0PMxrUaNbjSCy9pjLrx6SmWT1DMYpH2xvelEFwVLooA4hNDr5ypKeRrwWBvIXCvWrZVWP+gw6KINiOCtXIFneefgH9qFk3D5sEXhybbLs+h1ipj5yfvxtCDtwFaCogsrPzB1xE9eRJZKwPdSqF+bpb9rby0jdyeLNIH0tBzKVhOgdyaBVBzuzzVm9JpUixEo95F9XwZl5crWCqHqM+uIfYiDM+M4/xyG4erS4Bv4M4tQ9gzMcDsmZ3OMT22UF3B4Ogknrs0j795+SSiUgGtdhMpAiJ0UkaMGwcz+MytNyLr6EKvRylRBMpdjw2kU1oKkWagG4cobtuJyQ/dh6N/8AeYef+9MEo5tJ9+Cg5lAzdqMOwYWjYNc2oShXs+DL+QhRFpOParP4/44gpGbjuA/F13ID08ijidRXj02wi7F2CNjUPPZUHRmFS4LS3DySvkhh/EAS6dXURt0UXOSsGxsrANG0e/8BfINGKMf+pDGP/MJ2BkS9AdA2kqXmQ0SqdWHjiSJ3keLBGlnNdNog38WmBws01Yrcn13xNtxVe70RrttLtsY0FmsFS8hFWCmKS8zgy+BYVow12uAzXs/yZYLvLjJHuUWLcZhAgQIFp3700Er0cAACAASURBVA5jmWt1qLxN9kydxStTU8VJ247eW8BlTba+1QZMr1AOl6ifUy1jbif3zkX9jVi0ioXzQ4/Rk9cYM2ekHdSBRrUshxcCMZ3KGjQxeCH+qQnQIqdH6d5YrkkdGMlaEpjzPBdep4N6eR5Xz5/Fn//Rw9CMNAIrDV83UMznMDg6jFyxAMsUKUzUVaHXwcMbvnCJYFDL4IFCmYgkiHHlhWP42qPfQosABeWjkx0KdZWog6S8Jjler68FXKcJlG/auvohE1vEUI54z/n6TgAzdq1ItHKZGVTG1b1hHtlpIOAmf15Y+YihFA5NkCwggVv+bOUCp7rOSVKSOBGPTe+11ObR9+IYt+/fgZ/9zd+GPT4Gh3V30mOTPx/FBsqpYenjK3KTBXBlJtR3OX5O04j9o8ch5jKDLnXMeJCE7otqsVgvihASb52qx9RY6csRxHckWKSOlkwvE2terj12DhFejtwmpvra9fizpxt9TzGDGzXZ6/Wq/SJxHQy+BTX49cCg0rpQq3hgYACmFsNzO2jVGwh4AUmdX2KimJ9mYqCEqGFeMj3/ICV4prOJWPYkcDUtOsWIhaaWnipGqqDy9xRw4NQBsTiNOERIglkKYSf2qzKPxlOH4C7UOaLNLFexdOkMorSG/d/zYaTuOMinUaPZxNlffBgThNPoQnA0ZCIdK2dXEER15EaBzjYHW+6/FRguwQs8eAjgmA5sm8l8BF4IU/PQWanDvejj2195Bp1VH0EMrHR9jI6P4sj8Iq56bRZo7ygM4p4bdyGb0dEJwLqaTNZBo91CZmQE7sAgfu/rj6AeaRgdmcDi/FVojQr+yYc/gO15Eg7HKE1Nwl1c43ipFE0mmkTt27BTWRS2boGfyqGwbz8aZ06jOX8Fo3t2oXPsBKKMg7hexqCdRn7XdlThofC+DyAYGIQWRugeew4XH/46Zj58L6z9u2HlM4jSOQTPfRP2YAd+aRBOJgtEpPkg+t/i7GeezAt1XLzUQDtMI0MgSndgOWlkNB2LZ2YxdmAvtC0TSGfy0Ml12tFhxf1NXQiSST/0t2AGX6c1/EbBIBVOmvoje4xUKs2DLiJqqi9zuA4G34JCtAkYVLWBrnE/DkBxaouHX8KWyWlgcljaUyhpP1eRTdRhb/1z3fgIb4QZJE0ZrSPShG12EwSiyoAVllo9dob10v2WsAA9Qs8ngEafEVSDAAqc8P1wH5iYP421g26nwT6mPASgUf0VTJtKkVJQgJ5v7/APYpLofkQ9IrYpjny4XR/ddgvtVh218hrHetbqNLgGlAZKyObzfMCiJCWyEaP7oyECzvPluFECFALUMFCifYGGH5o1fOG3fg/PPHUELepC0GPT8zVJ4k0tb+l1lxwYYRScoAgT3+u1wlU0nQSA4r0THapkx2vd4JocTFFgm0A1g70e8yd2L/X78svM/FEXTEzXCgYxqb+j96JYLKLRqCeYORHb+bnPfBz/3U/9lDhIc7oWgatEy1rZx9CRiOso6WmFITX9HGkBicARHolECwawUzniMOAFBBCVlVGfBeT1JJnhPvgSwyLK05dfYw/c9v0xGRXILiAnrzAIFO4RdKPhIpqgps9WmU0na2yyC8Prb4Mu/DoYfAvq2kYwqBZxr00saXP6bEknmMtmEAYuT0iRe7kwoRbtYAUClVSD7kPoJBKJI72gbIqYEr/Co+kcUeYIA+IeRU2aBjK9lF5Q8iEUWBQ2lkJDQzYCVEbInJaKUq6xhtWvfhVeuwmdRMjnLqNsVnDbDzyI3N6bANsEuk3M/8qfILWiw6JiRAzimovqpTPIbcvDckwEEzayoznoe7fC2bkNsUPpGTZCjTanEAgCBGRi3eig/MhxvPSVl9Huch4KWlqMhqajnk/jW5cvITQtDHguZlJ5vG//DUhl6HRrIGXaaDYbMPM5tNpV7L7tFtRTNr785It4ZXYRC2uLuH0gh8/d/0Gk9BBhp4PRrVPoLK+xiNgmM9nhQaRLRXS9CNZQCWtXy5i68wZELuAvL2JsdBgXjr+IsZFJWEEdQd1DamIYXsaGfctdMHMDwg9wrYznf+lXceOnP47UzASMTA5BJg3twpOwCzY6JmCTx5tmw/Ok7kTzuYBGURoXr5AZdgZ6Ks1JAmYqBSeVhmE5Qjdi2CwJoM87onxiCHmAsJmRk3GJi194TYpWhfKdFJuTbAKpXpDSVV27M4tlec21s+ErkpSkYkWxVwQGKS7wOy1U74Ui9RaUoVf9dBjisem08LWbP3wMWyZngMkSIrXZ9HNj3hVgUNXQ5IvayAxSzWq1Wr1BkqQeq19KFX2kvNykyT5ru2QbT2oJWbelOuqJB1Zkew8g9q4TeU1pNEBgoVFZhd9picM454ULT7hkBON6Vl7kJwNC/0W6Q5FkESH0Q/jk2dptodNpw6PcXRrssGmgwhHXlGTCVCayALFiwEK8f4K5FL55FG/WRWt+Ab/2P/8kjiwvIT1cQqtaRTcMOD2DMa70sVO2POJ+5B7DrMJ61wtFZDArl5BLqaE10TYVQyLU7k1+rqoW9bxw5fRxb0iEDan7jeqkZ65i0oT3I7s90hgN4tjm2EUxuRPBsHWEgYZdW8bw87/8cxg/eBCalRZT0szgEUsp1JH8aTJDSO1gGhahhA86wNJ9hRxLqgAwS7aoDW878Dx6/3yhNxUfeP9qkjVRSAskIJMHDaF7lZ+Vah1LAMxgVOYOsw5cfi78J78+jS3T0umsyLFnxlB0Xt4IM/heqbFv6wDJxqKV1PwpMMgUPoljY+DMK6/gppsOst7EIxPqalmOnUswqE4IiQuLPzipH+zVKKmX4BD6xLQRnRSMRD6hen6KiVGbem9hym2eT7tBBM8EUj4ZiHqwZmdRf/RxtMrzWD53Htmd0xi4dQyD+/bASA0Dmo/y7/wF7JMNIG0gcjtoLlVQXZ7D3u86AG/IhpdxgOFBOJYDfTgLa+so0PLYuNrT2jAjC3qzCxw7hyd/5YvIN6h3aqIda6gEXZ6Sy0xO4TdfPoyTWoCR7DAmuh1MWDZumZpCaSCP4vgwh5ST8aavm6g2VjE2Poht97wfq2Ebzz52FH/0yOP4sQc+hN2FEnx0oecc2K0AYd6G3nZhj43A3L4bYbuK+sIV7LjpDmSndqA8dxal6XFE9SbKl+cxPLmFXLdhrJ7F6twCisU8jOEBZG66C+HgADzNR9rXcfJP/xDbb70N+kAOeroELZeBXXkOsLPoBC1YpNeyTPg+tTCoWPvMsrphDpcXKZg9C93KwMll4NAFbzkwKZSd7GRIGyrj58hXTAB99hLqtWh6CSTrBKTrczjXFYQeK9i3dehvBK/eDt6IQMR9Gmi22jzlRqyNWnvXC9XbAQGTKCYxCcF6MhGLSecv/mzp8MAWab1jgdzM3ubn+SoPt5Ed3AgG6deIHaThgc2mijcCQr6/BDsoDKLpQC3+VI+nrotr2EmBBBQy6v2dwAQd2E1EqJWXGTTw0AHpurh2b5IxL5VpDEJU7rw6cLG2MGJLFjrIi4xfwQCqn03+zmbAebPrkg7XVqeFk08+jt/6dz+LG77345i7MIfDzz6NRtMVtiyOw4tGADfBWCmior9KJMJJPIh6a5LvGQEUArb8HvOUmwBD9O9UWgyFbBwIYcJEppL0eltEdBDruKG12tv31EeCGAGxsqBhOoAi6JxIh27G+N5Pfjf+t3//f0IrFqCRhyLjTJHa1Pt8FDMoo+ZYm8cSG5oeborJbz4wiDa1naKBvxgeOYMQrxv6DMrEe9AHsRIBJzp9AuQSCaRuyddGQy/83ORNrEf5XHmIxkCr0+ZABWoPcxqKIciipFuDkk9sXCt0t9fB4FtU416PGaTvK9NJ+iCpIFnsD6eh1ayj3W6Ji4ROqkktRK/w9D88oR2U1DYv1n4IO8cdGQZsh8SxiqoW3oLighRB6ap9oqh8cY6hWXgCrEKEayKEXlnFiT/5UzhZHaXpUSq98C0P0/sPktAEePIEjnz7NAY8GyNuGeVTl2EYbZT2jiIzkIdv5REuV9BZXIVW9xB7GqKUDWvYgXb/DPLpEjCYw6U/PIToeBVaTFqWGH4YY1UP4JuaeC2GjTXXR023MFtZQz5lo+xWsX/bVuRLWXh6jGwqjXqdAuyzbIxtZA1EYya27dgOJz+KC2evInt+AblCCkHexA133oorR08jbHS4UA3dcxvOdKq4dPIY4sU1HNx6G/I374G/uIqZPVuxdGEeAzt3I3YAb3UZ5dYJ6EsdTI/fAGvLMIypPcDIEEzPY/Puy0/+DUoTW+AMl6BnBhClLJiVw4BTRAQfkR/CStkIAxMxG7NSVJiBRtfGYoUMVDOw03lYGcoipvSUNAzTZjDIQmJTRBHRqVBJBMShdAP7t04rKNoL64uM/NdmYPD1Joo3XE+qeLt+gIWFJSGJkDmcG/UsyU1tY3F6rxSqt6gc9e9W7Un0J00T835M1zYlkYgd1GDRbGKIaJN97C1/nn9LMKjqKgFCag2+1rrpgT2ZUCKmigXAEs3Ua3WKyThPxcYwAEmANgZiItYJlqUj9F1u7dLhn6PEeDBD6tB6U6tS+52wbUke+PsG7gIYqalTfg1y2ll444k3bj0+3QBCEh0AKaFE3CrjwrNP4MjhY3CL1M2I8Vu//Xtotz3ZKqYl0R/i4MdQYWc0NSyNpJlQlZ0l0f5WussEM8YoUWT0MoOnnoSSO4HsWAjUGP32ubofVcvk44sXK9r9Ig2k72fK7fDIgm+02XxbjxgOIjZivG9sBD/xG7+OmX17oRGAY88I4a8ZEXPK08NCky/sY2S0J++1QtLFjKtcI/QaKAaQpDhKsycuJzF8lGRJmeKRYDX5OSrw3KuD3IomJlKKBBPXodJ805cUw3pxdhaDg0OydUxgULCCySg61T6/DgYlNI+vOd69+aXtjYBBdVETBV4pr2FiYpzRPF1YjVqVR/RJv8FAL6EhVJVHFTpF+wsjTGEDoC4KdtQnStm0hV+T0r0kqgXfj9Ii9k66AgxaIcEU0VJyzRhO5EGrVdDxm3ApAaO6Ct/1MH7DDPRGDVf+y1/jZc/EeBTAeeIoRh0dZirgEf84SiPV8Ni+ACEJb8Up1yIrAi9Ee6KE3N1jaLxwGcFSG35owIstNBGiZQYwgjTCDNDqNjkyqERbWBjjkt7F5ZaLpW4VH7nrLhh6yGCqG8aInBSyBTpxUls8QjQVwloOMX3/fbj0/PPY5hcBR0Nx91Ysr1XQ8FycQA1bUwWk8ynMxWXUzlZhXuzg/ffch1QmQq60FZWlOehxHakdN2BoIIeT2RNYdpYxfXkUt+ZvQTf2kLv9brhpG0YUwCIPr699HZP0PhXyMHIDQMqEWXseWmaIBfy0WRDDR1YyUUBi7xCxlkK5oaPupgQrSC1i24aVcqCzeNhidpCzKTn0ngqiaA8I9bvQ6dBtnY+VXPJKa7IRfPWKLFetBDPYS28Q+qk3cqN13mx2EIRC9E3FSzGCyVPrdTD4Rt7N/7qfoU+S/me1saoBYYSFU2cxMTSMeEtJbuW8HXJuseQg/use+E387Y21NcngqZpKg3mUPa7W12YPn/w9BnTr2ED5b4msehhatuOUHQ3V2XXslHxP+f4IDAFIOSm0WnWeMEbgsR44ZoAhBkp4uKAXcSbeb3Ft9YMCFPAUdV0BPjnkl2zF9l7oazH3PQ0IW3C5sPgA0HWXcOXQN/HiseMIcyUcP3UGTz3zDDrNDnvMMvslQXJfRSL2F6pdBFx4GCdpZcYTsLJNmrCSYaAnAaSaxBYNC7F3Jb0fFeDil9ZTscj2tBwsEYBQakHl49EfPg09+gSofB4CJPA5nrfxv/zzf4YPfO6HYWfT0EybBz8U+KYIPQEGBQjkGslJH4LN9SllhKxpEjIZYn1pgth1Oz0zaX6qrA8UoHGzwRt+nbTHS8u4dYxwwopGrXluU0t5GL9PUldJFjyNJhFIoiWcrLEbuy+q1m+s32+0nr+Jl/I7clfvujYxfbhC5EtGpJRn2IWTIosAmxdst9NmhjAinym5qvjyFsfV3pu4cQNlAS1FAEn3dlqATLvrRi+qifULqr3AxtR9lrHPJIm2hEYtCWIFNYNPPUYYwAw8tDsNBJ0qUrGGtttBsQisfeUQOosdzPkx/OdOYfDSMsasBpxsCYVSEdW5NQY4kZWHQ/YrlRpChMyIdn3yuzLRSnnw6nR6sxBRoBIVFysLGBmeNou7HTiEaS1wDjIJnOe1Lmq+gXroYmrrBDKjeQRdF+dbTbiDJSybHVhdHxNjWWg1F9NmDvbwAOaOnsbkxCRSIyWk0xmcrC7hXDpAULSRtg3kbGCgNIBzD7+IaW0ABz91P9IRYE/egIXH/hK1kTo6+zJIZdMoju/gCWecrOOure9HZIXI3noPG5N2KmvQzBD1i2eRJeuJQh5xugA7ZQLVw0B+HFEgfBrJloJa4vRvzvVEDvMrHkKzCCedg+kIVlC3TMkMkk7QZCBIrGBvE+GDgTzNJlpOauH0dYJ9y4R1V2ZicImF0ZvcNp6pesVE7pxCzA243S5mL1/BwOAQ20gkczI3ThNvXM+95/sGgec7Ul3+Lj0okf3qcEB8CH1WQYwrh49gamoG4Qyx1AYsFoJp/LPmu4gZXAcMEsydAgJJDRodpimLl26bHYSS61cAEuU52M8rZqZQMX9JVlxJcVRtltnvvUO10oXxxk0WXwbq5WV0qKYT80htSQYXlA7VbxmLNCjxASWBAf29d8BLoiIZTSY3Bv7OxutS8JavdvP5wEjRn7YbIews4+w3HsHRE6+gODWF+cVlPPzwF9HpeGi2Oz1zYz4iSs0bgUB63+n59YBdgjnsaQoluBWNLrGHCSKiz5yxzj3Rweq9ng0gUDFrAiQL6xjWuEsPXTXg4+sBNNdk8mB4yzCcdgcP3ncfPvszP4lMfljqLAlAqe6JmvgWXoLs36dyiXWNJ7spxk6NVLHdC+2tjg2fyI2QfA3FTXTcqKsmuoBiPrM/la4+U/qT5ECiWyd+V7Gl4uf7NbrHUiqkKVlGspOhGFPKJ1ZsoKqz18Hg+rX/LgSDguonGl21iykvsVgswHFsFg13GnX4bpdBmbiAlE1In2YWpxkpchVXFw8NCAGxyOFk7YwUwKqLRbQOhU8WgQi1eFU2Z89/jITP5KRPolxmKGmroOQOD92wiXzXhKu7yFYXUf3KIbhdHecvzWL5yDMoeh6mhrMo7ZtCeD5Crh0jNG1Y+RitWh3uShV6NgM3ZcIZLsJ0feiLTaAZQI+ovdIFmQ22qG2gZWHHlJEcwiVwwpNdJkJdRz3ysRh1GLCmcmmM7p3GbLOCo4MWLvkeMojQqTawZ7SAGyaHoZ1oIBWl0KkvYu/Nt6CFAM2lMlYncjibcTFQzMHTXEwMDCGudnHpL5/Fhz/03cjv3AWjFbAP1+LTX0P6A+NYm8kz65VPp6DXLOyLtmN8y1bUVpcxcPA+6GMD8NfWEMVNgIyvK1XYuTyidBZM1JafRpTfwgJn13fZEJUm2mhKjcKVvLiApXIEOFlYdpbBIF/0ttCBsnUQW7TISUWZSsNnbOnTtWlLoKcb3AQMbmgFvz4Y7Len1l12shVEyRDdro9UOtMTNCcLlnp+11sYbwOqJFwvlQG8odP1TBqn5TLsbBZhwYHBHh9i92WrE6K3+nKlt+FJvvZDvFbXhX6T2nT0MwQGRRavYKI3u6n7Uu064vJog1eDIzxZy5rC5K2HTHodlR5g3KAMI5sRbuUZOnvKVpaX4LltHi6w2OWBizADCrop9kkBpV73J2mCLFnD3jPqbwf9L63rAL06S0gJJTRDTJ93EKeg+R7i1iouPP00jr9yGlY6jUbXw+mz5/GNR78Fr0vTzbS39CPbhDZO5u7KQySzhRIg9lhStoWRnQpZG/ia77Ecfeur/rstDMH7emcJlJTfLoNuOQGeGFhRj8mATAfuuvs+XD11HAd3bMNP/PIvwRwdZCaPpoDZlaPXtpeDIzyhK1vFDNpj3ovpc5PEpURtNPiXElPbpIWMfOEHKNvV0kmbryZhbSOAr/BDlGIsebDYuD7pNQj7HGIO17su9K7PKEC73WUjf9oL1FrfCASTAyQb15Z63OvM4FtU2l6tYHGBlQWG6GOa2KJ/U+HibMU4YjaKF4/XQbNRYy8qIfERGkJx4kicrCSz15vEkguNR9jZx0poD4QxpdAIKlqaT6JJPzrJwHAJ442AWpVkMSAc++nbIU8gCid9M/S5yHWfeIImYVCvuXj5y1/D8Ed3YqQEWGaE0RsmUT+xiOhwBYizqK4sQ7dC5CezsIdshDaJmAFvvg4sBPBXySpGSBC7pOHIO0j5IQoHduP40aN84ZpS2BuQmWqkoaZ14RFGHMhicNckVtMavuStIIoz6HYryDtF5IaBHekYo80c9MUImdhjSwZ6R9rdLoLhAjqDNrrjDjwrxLgzgCNffQLj0QDu/m++D0HcheNpqJ45jWh5Gd2Mh+6uArTRIhzfwlBQwkRhjDeP/NQo4pmb0UnbiDsN4OVjsHeOw2+2YaYzMPJFIOgAtWcQl6ahBzHHFtEGEfpEypD5q46rKwR+83ByOaTSRegW2cqQL6MtTq6mLabrpOGqCDgnDao4e1P7WF38vYv+NQZIlOYnsav0NUn0xQ1AMTmJfM2lFIMHRpZXllEoDMgcz1dvYWzc+NZtv9eZwTetUvG6EAVFsO3kF0B1iGoKTSDGOmsJN4dPb9rT+Fvf0evVVjUEQn/S+qN2sQJamz2o6tIIlkoEFQswKA6/3D5Wv7ixDawGGCQQEZu+SNaQl0uvbtKGTBm/lbVl+G6b0zVY6tE7kAt5hzCMXj9EolrG/YOdZA8lSn+tprAQBmz+E5Gmw/bZppX9Ve2AzGxCRLVVXDr8LGbnLrOmrtLp4urCMk4eP4UTL72MMDbgSdDN+0KiptC/lb6Qnq/SFqosXvXMk+xgbz+T99O7z37REm13BSgTX18nY9mgz8uXhrFzegKLF8/hwY9+FJ/7sR/FwMxWWEQ2mGLIh0GZ3Ac5vpMGU2S+uzigisHOOPR4ilh0wgWIpU4Otc+7Hg3b0PtAnT7ROhcHDDG5LUy2RdYy4egeA6hsjpjo6TOkYnJZpZBwBU8wxdLCiD/TELOX5pCn/US2h1W3JQkIrx+4+1f+O8oMclFIFJEeGKSiw9Nhol1M/y8tLWJ6chrZDE0lBTyF1m61RLtYnuR7Jwr5+kRWZP9UJYZGRIuOdSkcvUT2SMook05CAkNw8VH/C9QgCydpF+lEojwHY45ZEicesagJkkVGgFSrg7U/+QJSbozZQ8/jYuMK5prLuP+ebXByFowlH2ny+zu6wmeh0V1DMMZNeEMOrGIJmYFhhIdOonapDL0SIVysQ4sseLEGg3rCdoTRe29GK+2gOncWawtLaNbasGjqltobfPoO4eohOjkHA9MT8Ify+FrtCiIrg07JhGnn0fJbyF26go/cfScaF+aRawKpTA4pw0TT7SC0Ddi5FLpWjOL+adhZG0/88SN44NM/hPEdM1g4dpTj4RrPvwQ98DgM3jdCNFMGxswcNNdFarSIwelprMURJu/7brTyGZhwsfK7f4jBe26BVsjDzhQQ0xBItwav/Tz04nbofgA/8mFSNiY569D0ratjrUHvAXkQ0gQxpZKkYUgbCfG5UYuYpsfU55+wkumxxqpNRO+XKCybAkO1RnvbWL9dob4ktpT1MoXel0THR8weEJDvuqjXGzzRnUpluHAmh0aS7eKNm1/ylPpeObH+rdHRd/CLTAyqj49bxuTlCYQLZRiFDKJsSrDyFEMmP+qQDajfPbdr2qCJqV+lGaSfoXpaLpcxMjLCDOFrrSPVZlYsoNjY5TRxwtg6CRiTdZ2lN712skjYUIMNybYoRYFSy3htaZFZJs8TgxIk41GxkUl2UP1dPHcOFOcPQphJKAZXQs8EyFBX+cbrVTFmfWxLUgGy4qI7DJlkE9AuQtQoY/XseVw+fQbL7SqsYgFXri7hzJmLKC+v4dhLx+AGvrjgYzF0QSyb0gISW0bAiONP2UNP42xl9V6L9zKRqiFfm3iOgvSQ8j+59wn7FG6pagTkxIAJH2JIfmMK7SL/07Bw0y23ImPFmD16Ev/ov/0sPvFPPw9zcBBp3eY6y5P0vShX/gd/nec12I5FHA5oWIT2UCUjAFkEERFC2k+esaTHFAcINRBDr40/V9X2ZQwgJGFKdaE+GyFDlaCxZwMmNdmKFZWawp4+U84RtKjG1urcUSJrMQKRr1ZjkweiTbtF75ED97sQDIpCozSDqojRwnLbHYyMjvLipkXYbjXZcJSOJCLWRhQeNhGWLu+9kXtpLsxTa+ISEkwixwsJ2pvCuPm6Y6spoVfhKbnENBpf1MoslWUZBFxFbJLQaRDStGHGLjpHDsN66WWk11yc/Ouv4mIJiLo+Pv2J+7Dyyhr0pTaurs5h+sAo0iMWMDYAbSwDa2QUem4QaAdY+M9fgu1asJY9uIsNnm+0KYeXE1ACdEsp2MU0xm4fQZCxoKcymD16Bo2LZdiNNhzDgbGlhLLnITKzyI8MoWtoqGVzOJQqI4pTcCttjCxVMZazccPAEKKVBkI7hZRpIXJ0xJ4PJ5eFMzyIihVg643b8PzXnsDdH/k+VC9ehNH2MLxvP1affgxmqw6Dipumo23GyPsaTJoEThvIFNMwJ6eRuu1uuOOjCDoNrH3lq5i69VZoA0PQqIikHFitOYTxeUTOJDQ/4FB5miAOQg1emMFyJURs5eBk87BsAoMZFjuDPKTILoh8xZjxTeRTq/YN52mKW59xu3ZLT26QvU02OaEo72NdAU/gArUWk1CBvxaEaDSbWFxaQXFgkAsUFSs1QKKKJQ83KfubhLbxOhh8a8BXjxWU54GQFYLAwuFjmBgZQ7iVphGJ7RA3kbJxjSnGW/Pk3uC9fidgkNZRs9nEnnIcbQAAIABJREFU0BC9rvU2SsmH64NBuUXzwUjWTqnv7h16GPRJtrA3tNA/YG0GuNRQBUerGRRXZmJlYYEBguu6wsNOmhqLZItNrGcYB26mJ3xtqN57Pqpb8BqbfvJn9ThEFy5aCwsoHzmBudlZrGkhUvkCavUqLl25ivJaE3MXrmD20mWEoQeDulw0VMN1R+xBzJDJwZtr1AYM7IRWTsJd4tZY6tSXqhKQJE2NwJ3ih4UMiq1q/EgMr1C7OoqQzWfx0A98hn1qj/3l3+Cf/9y/xw33vg+FXIntu0haRP8RK640gQIcqYxf0SqmG7X06TMSuFC0f0NiBOUB3PO8hP6xnwamALFYq6KP32dG+/6Lgox59bXTq9/qYC+LOrHVruthbp58BdP8P9026gVVfX29GpvcJ97gZfh39sfeVWBQtSU2gkEChgQGm/UGCoUCiqW8iN7xPbSaDXhdt8/pUAu41+7pT3ay6bB0w2dASBcbV3VR2FWhkUfLRNFRwHB9weHfofvjtjAZkPUjc0hLZMPD4u//LoZ0A1e+eQRbDxZQr7WQmtqO8guvIJfNY+3iJQzvS0OfzMOezgIj0zAGBmBkhxlQlr/0NcTHzgHtEFolhjdf5XaoYxjoeB1oaRupXA7+mAPnngFYwxlo+QwsmpwKLUQEACkNZWgErZdnsXR8Fa5G4vcQ0cxuPBYso0IB3peXMDa7httGxzFMNje1JtxQQ2lsEFHgcjs8l8nDGBxA5sAuZGeGcforX8dtBz/MXmH+0ADyA5NYffYbyOs6qvNLyNAJMQqAwEeY1fk5Mygcm0LxYx+Dly8i8n0Ec+eQSQ/wFHFMocu2g7ByFIjrMLKTHMGn2yaCOIQX2VhZ0xFqeRgpC042BcMSBtPUIqbWMP3PTC8PAImMTNFhEQNEGy9u0cZZX4p7rZ2NdjEbwOC6Fk5SGJ60d5B8IbdE4hgdag8vr8AkM3GpZXk1PUuSFXwvn1jfzurKMkC525Kt/MqpcxgrDAITQ+JQIg+arBns78pv51N81cfaDAxyiZPATB2s6WukH1QHFvK33GyQRD2Qqsu9fxMo2RB3J/RyPdFO/znKQ/m659bzeelNE/QOaMQ6UcLH2toKD4sRi04tS+ro8IE9EdHIh3U+3ClngH6cnZr1Tg6ebHzjBMATdX0jUN3sTVagjJSEBDMDuAjaTdRffgWzR4/j9OoVOJMz0LwI81dmUW3WUFmtYPbiZVRabfj19v/P3psGW5Ze1YHrzsObc86syqy5SmUhqYRkJJCwwWAagmgaOpoIcAcRRHf/9F/+dPh/h6ObiJ5paHDYxt1h2mGHEQHCeGjaBgNCSKoqSVVSzWNWZr5887vz0LH2cM6+3zv3vZelyqzMrJcVFe+9e8+959xzz7fO2nuvvbZkB4cytUo7XqV0zo5cllidz1kO0o+B5ucibfKylSU9SKJG1L0zy8jnuF1Fy9n0EGxx8Me0hIcefxyf+syncWppEeOtTTS6ffwXf/fv4tRjD4mPYKPWxKBekaaoxXEZY8FPbfDRylpOwlkFGwz7ev+UBIh6CfIfm/f4nfBe7Q0zjlty77V/rkP1vzUTGvWPwb6p4IvIPRVFrZ9FZCobm+Ldt9+V+2QMtFMtdmweOaz6ckIGbzO0zYtgIxmMGUEnh4w26KJ/4dwZ64aj+/wIOzvbmAy5RPUfdWVycYUB4NKyb4uMkEUXF1XgWjreCAHH1fAqV6Cxi9wbSSz7l/lKSYJRZ3hKutyu4VK5h+6//jO0334N051dvLrZw9O/+KO4+b/9Qyx9+rN45y++hv7OTTx4qYLp4wtoPnwF0wuPorq2CDSXUa61gHfW8d4/+Kdobuyj3AEGPQBbfbTXVtDrdIBNHfQ+XmgCZ1pY+pmHUV5rory2JKbN03IDozoXYB+1aQulG7v41j/6M5w+fQ7dagfd/hreaAHfuv4elnvAlcUlLNcqqKzviLXL/mCEhaUmqs0a6hyZVqli+fJDOPfkE+iu1LH1zstY6Tfxxptv4LEf/mFUScr2rqG31QH2OxhhiGq/h/rGDiZVzgEdoHX5PKrnH0b545/ClM72A05FuIo6ezQXW7KvcrmN7at/goV6C2iuiGkDs6B9znPeGmOIJVTqtJEpo95soNpQk2mWiFkCqVTVJoEET75nG00YiWCuW/JgIZiWJhqf2aUQuyrVYsjfKwvf/Rq025vKBvR6YtCysbklc7eXVlakjM2sIMkgrzX/WZQVTMngSYn4gwYpnTYs9jIm3B+zpMWbd2WM2oQzrdmwBZlhE/pNPugDed/vdxwy6MTQm/M2Nzdx7ty53FGhYO9pdtAzg24j44RzhgGabYjyZc/4aNNDUGMYYFs1yN6A13+jVsHWzXWZOkX7LSk1Wsaf+CtzZ31GrttFzWT71fJFs0sFDRjBFeA4ayluw/2SeBBhJpUp+pMBxhsb2P7mS/jmX30Vr9+8DrTaeOW1N/DYx57G9fUb2Lt+E9957XW8/c67OLt2CjevX9eis2iWOItJDafzakWeJRtJpxILVpbpHIs7oN6jppy2wtZ2avH0myHm8bM3l5o4e/YUfvD7n8Hmm2/j7Opp/Mx/+Yt48JmPY7iyhOVxFbVKFQMmR6gFVMCUbGPEICfULDWPh8wI5v6RbLIkz5NSbLksptIHrgf7zqVxhpOjPHFij6t20D2APROqqT7HT14zen7Uc1ivITexya2E+r0+rl27gUqNfrPUj5ezY4tl4hRjYzCUXg/HuT7e96K9i154xzODB4Ej1w26wNnJn/9kpMELidGslIv7PVw8fx7tNlPAU7Ho2CMhNJdytb90W0sThZvIQiLBCfmeXmz8Kdl1GWFjC0ksZ2KJOCeGPKaZDjxxvx8LIWS5uFouo9/bxej/+D+xuLSI6y9+B5d/7ieBxQZu/K+/heaZU9jpDoEb17D2xDJqP/g4SpevoLp6BVioY1qqo1Qeofelf4v9P38W1X4ZtZ0S+vS0arXVmJXE99oGmr0pBrUyyg800PzPHkXp4mmUaea8tIxJuYFxdYTyqIvKpArOrHvx1/8NVuptjFtj9DebWPrY4/jOd17CUnsRk14P/e4+hldvoH5qGXulEprVChYWWuLD2HjgPLqb+2idPYf2IxdwerWJF//lv8Lyg1ew9sxfQ2V9EzvPfReLq6eEabMssb+zg1MPXkDtwinsv3MVrXOLqF7+GMoPPypRaGtQxsbmm1hcXAIky1dHpVTFzvWvYrm9gmF1ImPBJpMG3rsxxLi8hCkzowttVCvMrDUzX0F5ba0h58cXtkecIlL2BqAsCxj9AGNm0MoXRYvUOv3Sm66DhUoLc92g5CPF72oiVj+bm9t49+pVnDpzRm016rNdbqm1zKwuKi9rf5Si1TuHlUrtczKoDWGV4dg8ZHRyjVjKmCfhXdRIfPAGXGAvkwbbbjfDcvGFCxeO1A76dzGZUBajujYniv6c3LAlyFYCI40NohHThkDH/yK5Awn2WBoBpzIXulGrYmvzJvq9LsbMSA3UYopkQDRgJqWQkMy6jvO1oRkt/vPmQDlWO9CjbvDCU4ygpNuysUg+ybSE6pTkSSU7wyGD3+t48WvfwEsvvYJX3r6KabmGjZ0ddCdT/Om//w948vEn8IlPfwr/5J/8Y7SabfQ7fSFkvNbk6EIHrUsRKja5TTTv1qBhJ1ISH1rw4DljxWuC5cVFnFpdldnLrWkJz3zik/iF/+aXceapx1WTzUqKELAqplW979WoQyfDqlLioxk+z7yKPnAw0C5osGtYnxdvzilEd8r9kyCz2VPIv+lK5XgzTb+e/PS7L5IPpNtkTaBZKd/mSYfGptFwhLfeeldcRzjiMMpvIhH0RI8TQuEBwc8wYs5R18mdw6fbv6e7igwWZQZjEwnJIC/IrY0NnD59CqdO6dQG6k04AocaQulYMksBX0wRgJwM8nKV/31gtgEKIypml6R04I0kwdpABdA+XNwiXXY/j4YqMqb3YG+InV/7+zi9sIY3nn8Oj/zEM9h5/iVMr6+juj3BoNHC3s7bWPvcU1j86b8JnDqPaW0B00YZFF6Ud27inf/9t9HeGWM0rKK+M0R1rY7hpIreaxuo9iZiek1vJ4Jm6ckWFn7iMVQfewjliw8CjabM+kSZkdwQFWYtuz289X/9Mer9ETqTHqaV07jRHWLt4llUu0NM+0N868Vv43ytJRNAxo0mKuUSGtUqGq0mWlfOofv2OiqNOrqVCT75cz+Gv/oXv4tL5TWsPHoZnd0d9G50sPrJj4Ntv+NBF3USuW4HzZUF9NdvotSuo/bJz2F65TJGlQkWBjXsrr+F5uICSmwCqbcwGW9g2r+KyqSCcQPY7o6wvcV26FVUGsso1ctSIq5VF1GtNlGp00ZGSaDqBSletq7DUFbxzqC8uy+StnBbT0rBDmwKvrm+xZfmvJKyP67CZpql7+DmzU0hpc1mC+VqJfMWnKdnOax88VECqdsPg/keXDso1QVMcfUbL+DS6mngwTOYVngT1OvgbiwTO85FYhYfi93EXnkhnvqYOkpw0pt10Xtpoxx129rQINOghHya92BoMtHAScmBzwfOlWCz3n88p/I+pkGjwXyr1UBvfx87O1sSVPX6PSGBMm/cqjfiR5hpCaOdWO4YkAXwgWzlEsHYOKaZS9GgzyGDg8pYdNE1GVNTkmtBiBynbNBKht3QWzt4+9nn8caLL+Iv/vw/4qtf/UsM6gtoLS2h3KrhravvilMDpyUNugO552gThbdP5GFlRUzLmMPQsXeSkDBNXXnIQk5VstXNehX1WgXnLpzFY08+hi/84Bfx8c//AFoXLmJSp5VQHbUqS8DApMIxdKpdZPKERFIInsxsd601XTfU59WPhjOhSRuZ0eRv9XozsysiIfbg4EB2zbKzThIPI1xZx7V5HHp2OSvaZGVlbejhPjmZ5eb6Bvr9kWBrqsUuCrRP9IKzyHrXkcG0jBHJoGsHh/0+dne2cenSJSwsLspCmo4GkiFkh7GXLyIZzG/eel1rEZFgph3FfITRhHR/cWoFI01mB03ATLsbL0vwGOl4rjcMQS+AJtnULEwmqJUG6P7ab2LvjddwYa2BcbmHzqtvYDAAqr0apq0asDJA+288g9YXfgSTNjv6NDsphOPrz2HrX/xblPbZcFBBadDFyg8+hOt/8Srqr3cw3R+jWitjvzZBi4vyY6sofeY8Vn/48xhffAAVTiAhSRSjzynGwx1UxhNc+9KfAu9tolFfwPWtAZrnLqG7v4v93R0sNNp4/dlvY3VlFdN6CVOaX5chqfZ2laOLJlhdWMCU2pfpEGf/1l/H9VffRuXFqzj9Nz6N7UkZp4YNjE8t48zqMjZfegm716+iUWZ2b4QWy2s0sf7cj2B06aJ0YNeGDXT3rqPWbqHSbKNcq6Pb/S7KtP0ZNfDe1i4G5WXVBLKszJnDTZaDaSzN7fm7kkBaUdAKyP0i9cZjGYMM6z1bMJv9k/5QbwCaQwblppZqCEOUG7OFsbTB4KS7v48tKQ/voL24LAPbKzVGrlUJZrw87Hoo/5lGq0XZlDtJlO7nfWVaQfuQlCbwFrz+Vy/gzNnTmFw5izJbPkOTwV0mGTRCFoOcWbeGw4Ltra0tnDlzRuZjH0YIFZ99/ooxY8nO5NpE7bv1jmOLouy8SZY8Vooz/aB2nQrZkVKilpe5B/G8A6dRrUuw7xUi1dqqFtinC3nnsX4G94nVsuLMTGZvcPHGE32BfftGyQoaSoSAshzLBj6+lnxqzDF9Wn0os3mOTYUYYTIeoNbvo/fedVz97st44blv4tlvPIvXX30VNzc2ZIJVbwp06ZoheKX/tAvYe0tyoloTo/MpGszklSCBenttAWfPnMWVhx7BZz73OTz89Mdw6sFLqC8vY2y6ObmHyahLlz1VtcDqzSEy6YWE2t24dCLXaNiXShwJF49CK+565+T9jzKXkQ2HUCKrbhp5+lU/jwbGVqq36soMGbRzLwbXwRNRXxkkPFl5OL/tcvSd6DBHQ7z51tt2r6jPYGtRebiwEakga3k/Y1762e4KMihwEUoODloxelWLmYmmouk9OOqLluTsmTPSVCJ+sOOJ6Om6e3sCKhJn+SifODdd1ppnj1yroRe6X7iMosoSJWmkJEs/NBqIdDXrdpKJ4ZhyVNp0gjrG2Pn1f4ibX/tTXHr8HPovvQ50af7cxHAwRqXVwtKnT6PyEz8MXHxYpnKUx1VM6JE3nWDr//kSKn/5MsqDMcbDOlCdYPmnnsLrv/7/YqXflu7e0nQk/leo1dD+4iXUfuyTmD70BCrLzKA1pOu4jB6mdIbv76FCBHv1bbzyz/8NVhfOYWN3gEp7WUyPG80Khr0OXvrqt/Dw5UcwLI/Rr0wwajZQmZSw0lpAv99B+9Qiyvt9NBtl9M+0sVJfQvfaHla++NdROnsGjVeuYm/3Goa7+yjv76M8HgmZHFammNbKaJw7g4VPfRyVpXP4zpf/HdYuX8LCJ59CudVCs06D0gG2d9/E+noXpdKCNIeU6y1UOZ2DmQBGs42WeA6yxMGmEY6vos6TwOQSZfWKNOIX0hD+3XoXm2KUaorcf3DW88uyQNn99WAJWTOHdsNLyCGvJnZEbmxs4a233sbpM2dQqzfknHAySqVWQY0/mdX0rsnQRRzJ4AkRvM2w7AzFvutBSSdv1HojkT1MqOuclMExrnI7lI75u6ub2HE0PVMptjq+um7QLUDeeustPPXUU1b2O3i+PeDRMWLBsstJXCgPa4SthFDm8HqThrKDGUsxvcfnJ9PCdLnJyxqYqg1LrV7D1s2bIhMiISX+cx+1Wl3N9qm7ZUBvkqAZraBk+sqoc1ufbW8+g+6daIdmDCYnIRl5tbRweWLZQCvPWluafCadwMH7jvlT0hlDxHyUHAwxHY4x6XSwe+0aXn3ueTz/53+JF559Hrtbm2KnQ1Ijx2efgbjQbNXQbLextLaGM5cu4tGnn8ZDTzyBBx66gvaZ06g1myg3G5gwmWCkT+5V1FhS9yrj2cwomkkMDlyg3CgYSKuDhjZF0dif51aDWi2hqo/vFFPx5PVGEbWEERJvjTAZTtlJy4JkuUHbqbVMqlc+NCnjZNGvA79hG5GMQlOz12ESRiVkE7z8yqs2aYQabGqxZ4PswzKDHvx8VLWC+ffi7VRKyGbDytuIv+muishgBC2xmhmrez7/pxExM4TUB6yurqK10FYMGE/R6+6j09lXh/wQYfk+ffaoZPoszSzSWyk7mHaQF7ykqfmmjJw0cpQLxgJiN6jWrJGEPKaNGeD13/xtfN9nn8ToW9/EzT/61yi3xqgNmJ5fxmg4RP3pRaz+rS8CTz4t9i2l0qr5Ne3h3d/8x2i8uo0qm3G7U1RPlbH8+fPY/K3n0Ry10du/KZ23IvT9visYPwWc/oHPAk9+HGDjhZSIaxgNWVIZo0RCiB7Ku7t4+X/6v3Fu8RzWd3sYLaxgubWA7c0NEcq/9sJ3cf78JQyk43iAMw89jL2dPXS2ttBuN7B89gymeySXA/HmLzfrWHr4AZx++nF0d/ex/8o76L/7rjSCVOq0lGlgPClhXK5ib38fe90O+pUpVhdXsdCq4OKPfQGl05dRbnHiQAWvvPISpuU+qo0VlKgHrFPfwqiWZFA1gcwesizMLCoXfVk8rTQD6FYEUjaySSPHuYRzzV9x9m92VRy+RBzUWHbpdrqgQP/6jXUsLCxJNlBuSEYGqcUUIhuaR6KexY8rB00H01hoO84nPNnmyDPgrgKamsk7zxmAlscyPrEyZhnNqwp353dQBOHzyGAMtnmNdbtdCUpoRh2vPT93/t5pKVAftxKnMDmzTMmCfKdZmvHymbRCMtzD037OBFczmXhtMGg3OU99H/u7uzK3nLhLPZviQWh8EM23dRnbxAz5aicTlWmUKhhLWTPMuDe9o2SnjJzOEgQPBi2APPKi8vZgvVZoYM5+1zHdHHi+hgMpKYMkscd72lAnb7EKxY5eVqiEBDdQZr+wmXCPnfRJZ7XiUd4AEXz5JCZ2EmaznqW8rK/z2c/SkCGHOhbpEVwTavp6t1njV1Spq5UNs7PyL1kGMbMn8gFPHkufjBJSLarn01FmA123r1FpgaYZ1a9RpAlyT1d5Av0oORv6zTffwnA8kaCA10CqFeR+5wXb8zDWCeJxvuL7ZZsPJTOoF97BcoaDjC9a17i48bSQQbGZGQihGg4G4qS/srqM02un0BRPIUaiY/Q7HXQ6e9IsotYxJbWCcRGxucPnlQAdUSdiZ+lCY9nYO5cUtGTGrawv/ds9C1346yRzgAEWRlN09rex9ObbeOd/+Z9RG61jYVpFbVDHzukW6h9fw2T1DNof/wTqD13AdNoUw4ISurj5T/8lGi/cxLQ7wqA/RONcDX1sYfL/baE2qNGsEANq5RpN4EevYOFvnkW9fgqTSw+ifPqcECuSJAwJPD3tiBx3UZuOsf3bf4jR9W0RNLfOPIh3N97D2ZWL6Fzfxtb626i06hiPSbjKaJxaQafbQalHgJhgqdZGrUyNXhmtCw8DFy9gsL6O1sIEvb11jK5tA6M6Ji1g0qqjMwHeu76B/a0umrUaTp1eRKNax+LZFsalXaz9J38blaXLqDdLuH5tE9s7A1TbFVTrbdEG1upLssArFRLBOqr1hmghhRhKdFqW8odoTMSL0IGPfydCZdMtKeoZiLmdgQF/fv25YlsKIrrWg+fVYYvfDVUZqGxubeHatWvS5dzgDciIIMmg28nEEnEsD0cCeEIG7wzcMt8l90/3ppqUsPvGW1habGN0jtOP2M+pNygpDN6FdeLDyKDjbqod5Gtigx4bAlht8VJaevbjPrI1Iw4OmgmU+78bXseGCLNycSKg2xqbsOxgppmz57R0rE1YlO/w2BlA0WuWY0o7e/tCGkacWW5a4WpVR6nJuslmzPt8cj22WrUu/qQjSnumNkUqM+nOJ6scRQZny5oHr1M/JrmnyVXD64vlZIUhUtHxdKLXkuGRaysVqqboM+jl1ceOailFc5KH7ivHOctJzkxoscqWk7Aw65lkKiOQLL2PBqIv11yH+gHpPU4bp4h/1Updxq1K6djtbZzEZ+V+OwfW7OJZ15nzKBlHtwMKHcMOzkZw8+ssId+W5GEQsH7jJnZ2d0UPSbNrJ4PHGT83r/Li32KaKbwzKPTh7eVDI4MpIYxE0DOCMTMYrWYcuFhGICnc2trG+TOnsXb6FBrNpgYSJITdLnr7HbN98WKe286oPkXmL1p20BQV1lls8w99pq15EXLxuRhZIiojCW5jIxfQeIrahCJjNg/sYfef/XPc/PK/wtoDZ1Bp17DwA89gcn4J1aXTmFabmC5x2kEN08YU40YF+Mar2P2DP0e9N8SwNwTe28F0aR+N9/bR3R9g2J2gMaig8tQq2v/5E6h+7GFg7QHsrG9i+eJDGLUaqNA1f9zCtNRDSTR4A73Lvfgq3v3yf0Cj1cBgY4zapfMoV9vYv7aJemUqNj2D3gSlRk2aRdjFVx9PhCRS5HLqwcvY6naw9vQj2N/cQPW9ddQoHK+xOF7CuD7A9t4uXnvjOvb2y9Ix1ypXsLK4hHKjhHq7hvoCy9I38NiP/Q2UL17BpDrF2+s7GE5WZL/NhUVUGxWUqguiDZSSarWKKUdUSRnIsoIC9KrrdPPWTGMSzKWPWl6a2TURuIqf9MZmka1mgw/6Ec68rxmUE+ZoIbOzu4Ob6zfR6XTRXlrWz1DRphHXCbrRdBq5OvlLCeFHFaSO+v4+kOetKUR4v5EZ3rSvPvctXFw8hdFjpyXbXjWiqOMe767ZxH4eigJtx1vH2TiRhI+5NxyxlTOzaUa9xGaHLMCaPctpRk+fVcmNrh9tKIk3dMnC2X1dpjjZSLai7y++P7eTTmQJ6D2QY+lYA8Gd7U0Mhzr2jP/4WcSvUJolfL6u69Hy8vbi0pqQHSWSOvFKjlk6hFx0crASEAngUWTQEmNKcwhXbBAUYmctjBLIktQNsznD2b3RmlgkMZ0VpMQKwzSL9BdkAsSaHWeygKaBN+mKVxxyTNHEiOgChyR3WqrlefPvRrJ49Has1oS46hSTPAPs3196vXkQETODcgIyeUCwBZrR6ZnO1K3hrHycXR8h+OIxdrpdUNpAvXjMCkYi6BnB6Cvox3dCBmdX3l1DBiNYCazIwlQ7Ap9G4j+9VMyf3vLe290VTdbps2ekoYQXBJsUOLWk29k3E0wFFNE3iJ6F++ACsNKQRbViMyOje7SRRDSDtJnwoekEGYuEJEvoF7REbCWUh3Rz31cBxriE+qCHcq8LbO1hcqqFckVd0acc/cN4cbKHaaeLRmVbxhJJQ8Mrb2L37esYXN/E8N9/F+1GH9jbwHB/iOnmCJvNLi7/nc+h/vAp4IHHUD59HhiNMdwboHZmFcNyH7URibFa3ogIuE+zwiFu/KMvodHpYY+Ecu0c+oMRKqMxmo1F9IdD9Pa3MexOpdGhzxnL0wkW15YxGI1x9olH0R0OMbm5gXG/J2bQNBudXGyivdrC3t4Grr/2Dt79zg7K49NoLTTRWqCHXg1o1bG02kZzUsHK953GwtkGymunUG63cXNvit3BCtBooWVksFxmhzGbRGj1o40iUtqwrGAk5V7ayTzNxPog2scU38zSoERvZKYj9cxhsLAoKhJLSZpZCw5kH42wvbMtRPDq1es4d/48SlU2vFDUnEeuTgRj+cIzgw7cgp9h+sgJGfxAaF/xm1DWZdkW3sBZzqtOS9h/9z0sNOoYrS2iyiYlXbmaGbyNh/O9vPVh2UF/bh6+cr/E1Pfeew+PPPIIFhcXb4kQZmTQMqgeaKm3nKXDpFScmxAfWIN23XM9aVJKvenYWEFJhXcvy9+VCuriKEHXgS1JDlglUkge8Zl2NPzHzFEkOtNpRSQni0ttXbsya3dgWS+SJeKAklpxbfFqVlLVihmkeO6dKGZ4cXVpAAAgAElEQVT3Cs8GCvlTJJFJWUrnrGSh37zm+fQfDV0EE7LH8tGaaoSe2+hIptW0gBIoZ9nAvFLC80cJkZwfKTGrdZpaDfEc83xOUKcmm2Vtq8gpHllSxecsu2I6eCSm1y7PSSRe0nxpG0W3Br1W9HvIz6keG7+DSDJZEXzltdfl++F9yqstnhn0ANubR/h+Kb7OC7Ydd7+XNXgvvvaeIINR28Lfo+8gL2CK9EeDvlwsKysrWFtdzQwnpQN50MM+bWc4x9jT4EYG3QWVJV73CyQZ5IIQnzHxs6qpzYA3o3A+qWgL1X7Ay5NycYlusYpRpYP6aCJ+f7ypyKzTaRmDSgnNMTCuUmTMTltO6gC60xEqO+to9HdQor9emX5OdWB3G3h7C2/+sy9h8I3voIY6WufXcO4/fRrdKy20amsYn72ESnsBU4LdflfmFg9qJdRRlwh3SIVfaYJyfwjUS6j85bex9dy3UD11GoM9YHd9E+16E73eREqw5VoJoymjtyouPvggrr/7NiZ7u+I5WF9dwfUbN9CkrnCxhuq5VSycW8L4FFCbDNDf3cfWy2/ita9cQ2V4FlP2v7RLaDQX0Wo0UVusih7rkR95CuNKB9Vz54BSDVevT1BevIzygmYDaxwMW24xDSs+hyKAZlehjDuyEpAT8uwnSbxaWFhfYvFkgaLOYO+GtOKNo5WCkmcGD+rEsiwe4wl6CW7cxMbGTdxY30Cb4/L4mY0IslnECaFoBdk0Yrog97w6GMHPlrs/qkB128HVNINyfs1UWm6MvBHSSoSarXEJowrFHDp14S5NDB6Q4ESyFTOD/nsMtr2phJowagjpP8hsdlHJeF4GUnmNkhspCVtQz9+zm3/QAxaRVzlmz8y7xCNkhmZKiJzAwQRArQKaDu/v7QixkdVa1kwhg9FsrdrYNeIJfQ25FoX0MoFgk1Q0U6iSo7xqZWVwrYNnl2QktpprMKLnc5kdn5hwlNKuNTZSg8dDpE6Qnn/hIs9wRwiYdekKDjEE8bZfrYPklQsnf1bjcu88Y52slvF7lfsgq2I6eUE+pxI2dVXg/Y76ZtnWvHuzY3PbrmD74nOrU1Lvmk33GlQcPbiSZwi0iwyVKlvlzjwYRQ7AxqEhXn/9DbHxaTabWiIWbFVMTaU3jq1Z8uCIMZ8fVYy968igX1BpOSPNEHKxe1ZQrQYG0gG12GqjzW7dpWU02VTCi9YIIzOEEg0xJS5glI9V8giN2hR2J0kjibncszQpkU0gHzSXlpSirE+bdmHlSt5AutUx6iNduNXKGEMuaLRQKdFNn1EKO36pFZGZQTpTUsyJ9zDd3UYZmyiLkJjdUhVUqH+8eh0YjIDFGtAYoF8aoFFqY7LAjBoJa1OAQwXI7UwjyUHr42FfEpU8H8POFkpXrwkAdN+5ieH+CH0KmDtd1EYcqF6RrOp0XEGZnbxVoNnvYb8yQH25jcbZVdRWWmieXUKpOsWwSZudKqrDEgbdm9h/9VW89qdvor+5ID6ApWoJSwunMJ0OgYUyzj5yFgvft4qFU6dRaqxhfzTBxmYLrXMPobTQRJkEmqeWO65wPBVnDZNEekZWI2UBKCfoCh050tjzmc2soZlEnXazigCXXXfWBSgRs3RAWuOQAUhuW6sdkO5FRoDd2drGjRvXsLmxoaXuelPGPZEM1ms1yWBEcbNYZvAaC53ER5WIP6pAddvJoBtJ20Uh80gYVOx11EaqVZPri9ZyVgvIS5Z34uBucR/HKRV75SUNtmMFhtuwoYQ33ZgB88OJ+8kzZ5EseVlxIrgUM0Hc72FlVvcbdJY0I9HMSBeJjAVrzB6VymjUq6In39/ftaYM9UWknIjNhpolohaOsaY2RPBYGAiz3NhqtzVXF0zm9X6kFQMdP+oEJdf6KeeazfDFry2WjJ0VUevMV3gTh2+vjYvOnMxkx6epCBZ507SWwfX1ecZQ3seOmR64XgoXw26+D4ku7z3Z/ask4zHLzApao6aQeRuFx9dJuT5aBiXELpJgCR4i84sjP03zp8do0Vd2ojTLqYkVfgf8X8fM8fwPByO8+OJ3VBNaKZvsRjuIq1Wd4hStZGJmMJaH04pLem0XXeu3uATvuc0/VDKYRhJRJ+JksAiwvKEklotpjElyyOzM6TUueGB5ZRmtFkFM/aZYQqAxNbOIJRqnhm438joZom0ZHq5pXoJi+0EyIp6D6t+nF9VUdWzWdOLRmZCILMvg7fHe1cx2f/oVUuOmI3jcmER1SiWMWRQY9THub2Da20RDyONYSCMHnpeobxnTWmYsEaZY3FRbMk5I5u+Ccy8ZbbLtkUuIpRHO95R6ADCaYFSroEoCOtjBeHdbF+2kjP7OHiadfQx7PZT3p+hs74sZaaVZFdJXP7eM2soiyi3V8clAc54TQdOK3Bw7nWvov3MdL/3B11HeZ7aSo/GAVqmKxtoyqtUJGleaWPjEGTRX1tCsnMOr1zpYfeQzqLUX1RqBmdiKzcYUULE5w/IhlAHmi1W70/xM6nB3Rt6zli/xpuWaMBe8Z8DsAG/2YWFegUkBmBPSspUcFa+Z6UTmp3b2drBx4wau3biJlnhfUtDMkUimZ6nRKFvtDnx0E+0yIhH0UkrMwpyA1J3B1Jl7kpEAXks3n/8uTi+fwuCBZdSrbGCyGz4B5m5NDc5p0It467g6jxB6BYaBNrehB6ETwrT8eTCzFyeTWFlRLEhMT5gdX64p1CygEwENtFyfptl+M14mOXFNZygfchtzfpHXqelwVazIxG6s29VOVJb/q8wImt+hzd31hpM84VdCu72AerOVlY3FIifgipY1c0mTdKGLz0L+T7Zx6xwx6dbPlpHp0EBjyJZvb4yPNlqZV18giSplNqcLOc1ORFkGHmLMufK2f7HcCTOpSbi8zE7LHpFCMUNpvoFuC6RHmlu/iNm0j3ANvzu50gwja+qaF444nV03liHMCa/Vz61grlGWpIblh2cuh6MRvv6NZ9FgWdi016n0Zl5mMK24nJSID+LqXUUGI1i5poWP+QWa+g5GMih2MyR7HQ4DH+LU2prciDmWh11jbkYs4+w6e+j3OtrBZfpE0YTI7ES9/Nm1zKfFpd1BytPLks3xoen0t9KMlUZN+QD7uOizRUH/MpvFqDig+5PnMyQiyRth0t/BqLOJ6aCDenVPGlOEGMn4O4p56cMFTKreds/3YIdtHdORDkBHiRk+elfZ37I/GjRTHLSL8bgvPTAT6gb5gcc93Z4kb2hdbtLFN8SEomw2kpTrmEzZyFHHaDQVx3eZSjAZAFtbmGzt4YXf/Y8Yb1cwqS9gWpmiVaug9eBFTLfWUX3qNOofewTt6QpKCxdQu/KIjOET83BqsTjv0lzwFXw18vUubj+XHjkqKBr5U7xWh/wQuc7csMKEBAUdgzw//9YZmYFSlnHUMg0jUu5PGpm6HIW4i+3Nm3j3vatotJgNbWVgRS0Lr0P1vsrnEHvEGjuInQSeANVBoLpTjwgpzLKDY9x48VWcX1kBLpwSexmZPKI1BTmke1E36DjrGMu14eXh1OSff/vkJ5aMSQgdr9JyaP4dWRZNGYEusay7OCeETjiUbii2RTkejViyf2ExOxnJa45GKkPqTYNzfj+0cqpJ+bfb3UO31zNrm9w3Vo9NtXPEGNElUkvOoN3uB9Qrk4RQd+iyoOweZbo/uZdIE83MmbATcPBaEZ5mGOUJi+xekDVWmOdg0miRJQ1tX7RZYYOHZPvE11E7juU3nZ2XZdykhiLerGo2zVK432O1uqJZz+w8W3CU3cP88/mELrl3KeZ6mTzDaK+meWlbDyX76vQWaNlds4+RexXX2HQs9+1el76SwLPPPy8TpsSaS8i+YqoTwMM6iFNsPcHYg4j6oZNBBwo/tKLsoJPA+NN1gz6VhFlBghbLA6PhAL1+F+fPnZMLZXVlDQsceUatCIeMj4cY9NhY0sGEHlUlj1BJRTTaimTUox2JeKSZYNYkWLKFfI15VmUXmpMR7woTnyQFOBIKrUBal1t2k1HDZKkIjOlBxSxhB+iuYzLuoFoheWNmkCl8HSoO9NwePms743kRjQTLvSJY5g4qGQFWHQ/HDFXUmmXaR2kywmQ4lMhuRCEjqwg23k/IFqNyRpjltizmsegsR6hUSxhP+tI8sfXuOm688jp2nn0T0+0pFhuLGAx7WG3X8fhP/yjevnYTjceexOT0JSyvXEKp2cS4VUXFmncEMjMzVCXZfh/ISaCXUNR/yu84Xm7JHPwdeAzetMNRgTKbkBDI4CyE54ju+6WxCAk2STGDBU682V6/if3tbVxfv4lqi3Oca5IVpPiao58IVhG8igBrXtR6khW8UxTQSn02PIF+cLyrDcrMyE9REd+1mpr6ZmJ/m2N8Bw/xVnZ1MFs3a/QsxMWa9NLsYJTkeJcx8ZX/zp07l13P8Xg86xMfi8eQk0FT8xpjEmmMZYAybW72JlaW9fGf0oFrY+0C4VKi44RSt1G8UuIpBVQLwLn+SJq6vY546rkmUAYMKBNT/RwrNxKQWgnas1lCMvUeIMEdvUNJOW1ilblFz2gKs3vanLIqd0vLmPyf79MeEa8jK70Tczl1g3KmEb13abytHn5eWZBZILTiMaNnL9nyHMgUlrKOkyN2855VfK3k4OlJDT+v8W89rkDu7LxnXeieCbXSb4bBybmIpuOeGJGMIHRc4osvfEc+E6stLO2rVjCf4OTkMOoD/feox/b7bUpW02v5Vtba/bLtXU8GHbQiEcx8B0MzCcEq7y6mP19fiCHBi/q+hYVFLK+uKEEy/tAf9DHe3xVHe4nppARhTSBmZ6BARcKm+hJeWC5QVWNSAw9m0sxYUwFLs0deu5AbvozycZ+AUOo0exrVm3C8ErfT7rGygOUI6A4wGu9i1L8JjHdQL1PUzlo2Bc6MaFUPqOavMkJcFmmJXXucziETE6RPWfSAmIzBTjRO+Ziyaw89DDmpBIy0GtxIr3E2zkjnn5ZVKOCtlDidhdrKrs5GnlRw7eoGrl/fQrW+gLX2Et75+gt49OJD2Nvcwc7mTTTKU1z44c+gu3oR5fZZNJeWMV6sSRazSm0iS8AG8Dp0Pj8/eVY1wqXrhMJNzoDJM4OpWDlKD/LhTxo552UOfZPMQsEIuwxnFwI/xXQ0lrGHW5ub2NzcED9B8UFstLUMLESQZWE1mM6aRoKeJVoe+L7T8vAJGbyDMGvSDl7pkiHnnFlwBjifGGHMm6iIMpj5T1Mbd/A4b2FX6U2+iJxFIhh/j7pBzxqyUY/XN21nWi31zVSOkpcDj9qnd+vbKtPmksyb0EiFZxFjM4aXELMsopE+2T+7fdV+xklpzGK5DyyJj7hDSAMgDd81K8agjjOPxcSaXg6s+rjBsZUpvfogWnI3ULZJR1I+to5cYnFqbaK14YT9zPseA0nOKmLEYjtPxG3+o8REKilW1h2Ztk8yjL4/uS/weIjp+l0JuWfndJ60tfYcfcAzqpktjBFNPi6NMraNY6kb/WePiw7TfHlNJ6jkzr1xdO3MaK9NH8ivWDvFtanFpQrPP/+8fKYqsVQ+ixHxQAb9nHsX8TwiGLuaeT5SjJ332C0su3t207uODDq4xAxhtEHwkoYTQs8MuvegZAeHQ+kwpt0A9Vxn1tbQbrfRXliQrjHRSJhxdIlWKr2O2s+QJEl2L+o6lASpRxaNN3UeJhedXrgl1c9x0cgNw0qJ3thgC1Nu+H6ZWLYruxBtJqMQtUxDkqcVJWWOPsbDCarjEobdXZTHO5gMN1EtUf+oLEpIED0B6zUhidJFx1o4P6tNVpGSsDSTTIBGA1TEC/GZ9DCdMOvIG15dmj0yYADngQ60hE6wQxlDEvEJsLdPK5URFlqnUa4toLasnnoYjLUTmDfV8hgNdlKjggHnCrfbaDXqamFQbWNMI2lqHe1zqJVE7qp/FIzqyywbEGs0Un4wz0A/98lsTLmRmXWDfx+ePfTvXLvLKzLEvd/voru1i87WDjY2t/HOtfewcGpVupxr9LsS8mel4VDKiN6C0U6mSNQcSxgnEesdxNbQUayzisfY+tarWFtcwuDKKdRLdS0TmyY187y7g4d4q7uaR86yTF1i43VY0O03Z/oQPvroo0IIvUMzvYkWlZB1LXqWS275RjCMGnjzhVRLVEPN/wT/o/7MPQztZs6Gjmz6UFz/FhzmRtaq91bfMG2iyMmDBp9y7xj0MB5Sfz7Kmjt8ncp5E+2gNnHIW7lkyJJ3ci5MUuSdxpnOMZDCSESo/07XvZdqiZPynka8tVNaj120lFpi0oqSDUtgOVXvcSwBswlRSWRG4kxH7zpDJfTWuGGAW5QxnH0PPQfeNSzflxE7qxxnl6vXbzzrFxO7+b1Rv2vPTI/GI3zr2y/I31oOzt0YYoA9r3s4zQgeFWx/lImgffZcuHYnx9FFUDsKsDxiLYpcnRT68PL4sz8YqK6r30O73cLpU6dFP7K0uIhWm2Vji1imuk2vs4cBs4QmUo4XMC9uLirqSWqSBdSMoDSBSLZR0/T+uy8KFw9n6WkrO2QlTd50LGqL3lKytCXTp3qWaUXH8XHEMGiqSofCfgeD3h4q/Q3R9JVLE9CFBVPOvaNOkAPVG6ofEQGxlmgmo6Hukxk4ySwquOhoJo/cxtZ1qzpE/j8cTbG710V/Wse0XEe1uYLG4gpQbchNUoyVpfmjKpH1kF3NnCnNl0+AOptJqmVMGd2hjtpIO9vYaa0fTAmzR97Sba0GXwp2KdDbRXTg+lHYs3OXw07MDM4sfAMxB1Q/CAE6i/55HTF7QINbZjv3d/Zw4+YGagttmQtKQOJ0FS8LR7BSQ1SVFsROtwhWMWItIoNFEeytEoOT7Y84A0YGNb+uZHDzm69gbWEZePgsF2E2jo7OndxOC8d377/iEqCuibgeIrYWEcIYdHsV5tKlS5kx9VHXZ0ZCbL8qJ1RimBOU2TUrXcJO6GL3rr4ok9lId28gMPFYhE6aflAHUM16j+bnR98gzzDp2Dy9n6gdi3sRcjslYuF7twBBU2eacUo7hHUwQbxWlPTKvyRzOHOcNl7TZUUawGq2kd2/jileZndHDHZvZycwK7uYJCKv7GYNK67bNKsNeVysdkw/mI338wyiH7olM6Qp0s61d417ptZ3n316+9wzJWfXrgLY3trGi9/5jhhee8OdV1k8Mxi9WotwtYgMRtw/yQrO4tZdkRl0QIiHFjODDlR8PupZsgjC5hV7Q8nAsoOMLMSDkM8PBqIHvHL5ASF0i0tLMi+2VG1qpy0bMsYD9Dv76O7tSVaRDIdegHpzFqORjCiK8Yhk+MzMkoTQdRuSqteISTuGQ8u/NR9kQgtfPPZeGt+5iD0M7zaQUd8uLdsyI0iCWpZjpw5yH9NRB6NBByXJ8tE4l278Uzq0yE+NVEkOeRujNrLHuSFC9lQ0za6/ESbsDi5VMBqV0e0Dg0kV02ob9dYiKs22lHfL9KOq13XepFUBBN6ZXSRZLgPV4QRjljPMIqs0Zecahfgyr0QzgDSRDiJsuVVFcMz0hAdvupoUjIRP7x56q8hvevGm4++Sg0Gg4f5ZAtLz+unSpHtzE7ubN7HX7+Pm1jbKNRWU12oNNBv5XEwXNks2kHYVUs7IdaZFdgdZsGCfOwWqo262B8/MySO3egb8ihHNIKkKl/FuFyX6HDXYdEU3AS1y5c0Lt7qXO7v9UWTQ10WsvvjvsXEvVmJIBt3WizIc2rWIFi2U3eJ+ZzJgVgKOz6t1CE+5Y5tRmNg0YqREnrFKQE6ObLKJUx+vlBhhyvDBys5OUDQA8+qBTygx2YngQElwUypC/Hxy7EoKWdqWhg1mDzMyqtm1eG3EIC9mw9KrIKsDZYMPTMAqjXPqBCHjEKXMzf91PzxF8n3xmEwD6jrJrMpkpDvCqtBJn54VZQ/KAA9cpJkO030G3frFGlPUesY0te7ooIzfvrC8NDyjD7Q6nPo6spo1lFnur736muBqrcH7jEqzDmsYSc2l51VcDiODH3WMvWvIYEoIUzIYo1jXsESA8sg1ZgbZik7d4GDExpKhzF5k+v/xxx8TUiczOFfWZIQdZ/lKByqJ1aCP7t4uBl2SQrWFIYF0HYmm3FXTJyU/XvwiINYOYzVI9rnGGsHx9QJC7hUl5DJP7wvR9VKBL0VrPOHikfFFnjaTFxqIaSHDwj3+bs75BAYapg72JOM3HrHBhqXmATAeindgZdDBiJ3DdntjaYHnim00o0ob9XpTzKIr1SbADmVmP0ncZEB6XsLhwtPknWodHYTkcZ4reZyznfk5fMyDeitqObhiHXA5BjlwenZW/a5yHaFeD54wzEvEM+TQdDauKZJzbNlPPfvqJebD07VMopnaCYnwpATOGO5sb2F/ewNbW1vY2dvHbreHarMlOsE6/2dGsM4pI/mEkQy4XNdiXoJpidhBK362EyJ4ZwmT3658Jek8c871puk0m6Yov9AGLI3dbJ1pu9mdP9hb3ONRhNCx1UuaacNeNKWOhv++3fnz57GwsJCVXGWdsYHBpDhp8OX7iZgv2mz7XzNRgQzJOuWjPu5OqyY+TURGqLndiU02yeh6UcbN6YkRPT0OJ6C55CbPWOp37LZVMhPdCIpmwqyCY5o6Py+zhFcD1IyICiZa4G/HeAAL/L3d3cCINH1wtXQe8NImdLjmjvvxxKAQUrtMea4kuZIQPiWS5ncYzos3fEhSw2YKZ5NgLENaeDlKKT+sjezrNIItWnQ9DiXTlOAM8K1vf1tGeEr2jxWkYMcVG0ZSXaa7MkR8lexsgcF0JITptXmLS+u+2vyuJYMOFL6gPOopKmdE30HXDrrVjESxJINM9w+G6r80HODhhx7S0l6tivbiEppLi2IMLIueugWaWnf3xKOKQ7z5r0bdnTnSSzKRi1/c76kZlNSblmMlQ6h/C1iYuFjAMYwP8lS/XJzSODIbO2qpWMkTs4BKEvIFpqWEXN9YGHmyBCy2KzxWGYuuWVCpPevYIZI8EexOtUwiCwgDIYUkmqqiVG9F1Uxp1Oz7nzkmK+vG3ImW063ca804Gd+dW7bRLVJiFMmek8HsWgmo7kDuWUItrWjKVbm0kVY5f1bi57EbWWdHOmdb7+5sYXN9XRpGSAS7g7E0iDAjylFWUhaW7KA64MesoJeKUxPUtDx8khW8OzA1u2Z5s7Tu/v6NTTQYHJxaRnlqGe57JzGYndiUEMZg28lbUcBdVInxwNsxltswsL548aLoCPk+KRGMa7mYDHJdKiEUKbav5cx82MrKIUqcIWsGBlnwGKoJKS7mWHCQyPt5UX6mmS1vQPHPIEFvEoh6JcOzXlkDYbi0s5KpPTZTzhY8NS9G33U2Ds/K4PFYDvgVGokN9wd+B+Ks4DmHgqkvaadwfsHkTXX+ufU86L1Nsd+C/EznHj6sEMEs32kDGhx7NQvM42MVj6SQzZzf/va30e0NZrqEUwIYrWRyvafbvOUj59IS8WHBdtF95u5ApDt7FHc9Gcxu9KG8kJYx0maSdHbxwMrECl46qYQp/mazgYcuPyQXd71Rw9LyMlpsWRd9HQ38RkIESQj7va5O5ZhOUJWB6ebDxAXL7iwrJbORgIOzJQXvo+rcv8qzhlnkpZkFB4U8U5hfBDlgmMA3i2oDKdRWrpkrJwPF4ISmGhZO4FBHd2YiLTbNtIkqzeM2upi97DG2Bhpm6FT2qIAw80/+dL8/ByGf4mHhtzXSzETNSX4lvrf+bht4l2HcaZiV6ddKes3ki901SnlqQLU/2inMY2c2kFrT/u4G9jeuYXdrC53hGO+tb0lZmB18FZaHpVFEyV+9qvYxaSmDj3kGwYEr+gqmkes8UPqoly/uCCTOzCa2zsrJFNsvv46VWgOTR8+hzMk8tCChfITx0D1ECo+bHYxZwhh4x+xgdHOQkWXmRcjAu2iecU6wFKPmHYvP59VA1fhgVmo0hqTUJutG9TnFfNStvVTz61eNTUCJPCXT3M1xiZTvNdf3xbF4aaOK7z9rcBEtubM9p0OGzXZcSkzC58g6dL08O1tSzVwtQ3e1f5wZbLBKkp9j9WF1yYy+Ir/XaGYyK7nbMWhZW7uzXfcnm4neUSeCaDY0q/7mJtrxFmSegb4/yWM6Vot7hcqVWLHrdvt47vnn5B7GEjirLbHhLgbVMSPI3x1Db6XiUoSnJxgr14ZdlbpIC5NLdwSMDwGJGMU6QPnPqGvxEsbsZJKh6FtippC6BP7PMjJ7Zx9/9FEOFBabFBLCxcUV1Bq0TjBblSnnG1OT10Gvuy/ZQS4lSeTRsHM4yppRaE7KBgrJhBkJJNGgRk8Jh3dsuWbD50xyrehq8gtToy8ni65HCaTKeip0GlMOtDMXdomGq1rqjsRSdmSNMgpLs+LqsTTXFF0O+vjMug+O9PFayS4nsyUQaxabNzpzTXFGZzh+BbOc36ZZDAENewMXocebjAOgTjzg1xA6jS0DKh3C/E5M58lTxOuENhO0wtnZWMfezha6vT52u0Og1pKOYc4/1Y5hywKKhQxLxAfJYDZpxLKtTghjJjCWMU7I4J1CmoL9UA5s97jsPjeZYPftq1iqNTC9uCYWSk4C3SnjQzziW9r1YWTQ107E1kgK04YS7yrmT2qyua1PKiEec3wdJ5b4jTtmAiNOHfgANiHEH585ZvMI1SYHC0Tti+L7Ez7Uoka/xIwk6uzJWbjx7VxTmGCfbszsppkpO36mkgADIS93KpGy6RsCYFq1STOAJK2ybTwset2aLjLbPp3i4T6ptl/XI/qH8/MsHdgWvHstOiOB5gPoHchCprLJL3kKYQZzvQqkADVLKnP6kMmDdF+eSMiOLjceJ5U3t4uXX34Z7753zbwriamKo94cEjOBacOIZ/8irh7VNHKCsfNh464ig/GGngJCLGHEknGMWL2kEUvFTgLjTzeoFhE0s4bDPp568nG0Gg2ZZdlotLCydgqNehP1elOxN78AACAASURBVEPIhNqvjMXQmr6Ew24XE3b1ctFpm5o1Z4ghoRINJxtV9dFTc2otSSqBU08oJ3Ml09OlUYrz9cDbswXJZcc8n3oYznbKKabltC0DYlnz7Ef20oKCnywUAygRLbvVw4zA2AysnYwlhDGbJJQ0dUiJwbv6El8yASOJxnMCmoGRGcqGMNZ+ndUMZjc0i2J1f1bqCEMPZF/23UimdMLm7CH29/fF6X7n5nVsb9xApz/Exm4Ho2kZJPjaKMLSsGUDOWbOiKCXhlO7g2h5EIErFTc7QB383mezvbd09z/Z+JbOgFMGCfCYTaEODRNUGLzw/0pFfDn5j8KJ/N/dOoPk4MdPCeFMdj5UXlKsTckgn0+lOTEQJzFkU8nZs2czc2A3wVfillQx7G/Rsc1k/10XnQerWdk2fDwPMJ0AenXDJ2JoZBk4oeNMZqWSH09GXEXaku/Es5U+i9yfScmtTC2JAb397kRbsF/OgeJ19s/n9VpS1E+Rf0fSyStvrATTNX+z32nukau6yyRJYDtTDWH8cPqEE23/Pb2CNCM4+905lmVEPHkRX6NBOT0ey5KUYdMjxwN+7WtfU0lBRXGVFTkngkXZQA+uo0drGmB75SUG3JEIF36mW0KK+3fju54MZjf5ABJF+sG0jFE0qs6bS7JMIaeWCBkcikawXqvi4YcfQpUtZAAW2otYXFxCq90SIaumyVX0OuZrez30u/sojWg0oYsv72RVvV+lZho8dhHbBBR1iDZrAI5eMx0du2xTkCn6249DLnjhda7hmF2oklmk/k+w0G934lCVAcvcS9sB1MiV2yRkep5D1oTeTwMDc7Cf8QJ0LzGT6fls0jRDLPzwoEu+v7+bR+v8Shv151lGN0q1gfQ+0s41PwwEBoM+9nd3sbNFA+lN7G1votvrYmOng1p7GZUane45EL0mYJVnBatKBmXEnGsGtYHkMHGzlzUiWPnN44QMfrhAq3YyShrG/kt/oISw0cTYyntKBrnhvdFA4mf1uNlBJy58XZTkpNWYtIEv1Wvzhk8/QmYKY8OFk830ek/JqZYSrWJhH8JJmZM7JzBeImZHqlYO8hKpN344kZLMYQxwLePmuOoYrvyxwFDbAlfZi2UPpYlFMojUW+c4HAmfkEDTTjtRy5tKbOZyIIiq3ea0I1qaKcmMWVb/PBmJi2VkKRmz7uVOFjrjNzsHRkVnsqxx+ZkEwj9LnkjQpgyvWs1afnlHtt9rlOzKORCj66ncb9955x289vob8pw0iDiGViszhDBmCD0rGHWC8XfHVc+WOkl1bI0/48dMr8EPF4E+3L3fdWTQF//MdWlZphixxjJGjFQ9ivV5mqkZtZBENpMMVT84ZKMIm0yG+nilNMGl82exvNQG7ZVJ5mhBs7C0hGabM461BCxiZzaa9PsYdGnnomPwZJFQc+HpdJkmoh2qmi3UUoJYu4jdinoUKr74uCv3GMxBRUW7xuH8vR0gpUHkYFZQAE8AgSXtnAxKe6RCSzjNaRbKQmkDGC0MaxNInN6R32j82KJvWK4flGPx0XszOiB7XS5BMQDRB9xKxwlmDtiWwbGGHidX+fVjdkAs0XMMn2UBZITexLQq+3vY2riJrY0NmS3MT3jt5iam9aZkAfm9EKjqUgY20seMoGQK2e1G4qdNJEoCK5luMN78ikymUzJYBFYnQHUHwTGWid1vcDLB9Zdew7lGC5PLZ1DmTO5oOn0HD++D2tVhhDCWBosqMV55cbyNlRgfWxebSlxPyNFhly9fzjqO/Vp3YuP7PVhCDvjk4BeaIHytO6GRrJ10E+elWSGHVjpWYDHTKQ9WJUuYoVjSGJfP543Hpib16jxgb6mUxwjUzHcVS73+eyzjehYx+CbOWmXlWjs5hqBH1HvNLPa7F6BovUW/qF3Hmf4v73zJM7TBckdRX/ej+Qov+eo59Znc6fUoeJZVobzz23xteZ+kXn80wp//xVfAbmhWyehWIZZbgpustBSTwejPGrHUf48BtpPBE3y9dcS4K8ngrRBCj1zndb05KfTJJFm5mF6E0lCincZDkkPqCPt9WQQsHX786Y/Z1A01P+YYpoXFJdTqDdSaDSEVMi2DMx7HtLHpi66w1BtgPKG/n7Qk6gg66wwWU2Yhgd5tzCwhyZllDs2AWtasm3lGyiaLPNduMOpVcW5x6SXHJ9PTZJ1fjPBy4qZCGwVKjatn/zmZ0w/iFeTcLiGLxJPShG6v76flgrw0ohGtjrzL3tQEzzpXVLWO8WBEVyMWQHqjkKg/Oyj1xyYQ0AaIhqw0kXQaPBlNRN+5v8sReRuSDaS5aafbQ2cwQGc4RLXeEILOcU9O8sTs1CJYf4yaQSGKQePi+paiKLYoI1gEWH7WT4jgrYPZB/WKPOtcxrVXXsX58oKaTrNATOcoJ4tFN/8P6iBu4/vMI4RpZs4zgTHwLtIPRlIYO409EHdtIQkhMdQbq7JKSygdHySEdiKyppLZ8qcufV3hfpzx1ImMxsfUJXplJ1NZVtF0dn4MWSXBG1ZcChSwNmYgtXw71nuGael0Hzlep+fes2x+z/OMm2cR9RyFT+TVnnAMur/Q0JcRS0KoksF0G8055oMTYqsLZ6/n+DMLwDERoMUcywaK/ZkSV8dmevUS45lseeml1/Dmm2/ovdOCZyZEvOlORgC6nYw9HkmgS25Suc1RGsGYJCgisLdxmd1zb31Pk0GebQcnB64ITN7lllohFE0r8cfy+cZjmdSxuraMy5cuaTZsCtEQrqysotleQKPVkgs7m88oo3To7deXiSYSGY8HZgvjXRoaUaqRqBp1UmfC7JWUqcKEElmQmS9hFOQqVdNOXydTs9febCSbg1FGNkJHXia6LmgYcVIY8cjfI43oBdBMhS8Rpmd0FenyLkJvinGz2aCrycoPlvEjkko/IN9LCKK8mR1Cfh5Uj8myjZJAAVlp85lKxpZ+k/SO3Nnaxs72lngG7u3uShDQ6Q1QabIMqOamJIIOUvyZNofkAHb4jMxU2BwJoXxtbhuUEHn9blM6fs9hyz11wJHXGbUQb0+Mhjodp1yXTMuIRuqCBab1vac+pR7srWYHi2Q5jrdFXcaOt46/ridUf1bg4YcfFk2hYGcgMdzey3sxS+kZsUyKY2QnP/WWPbPMW4YhEnuqf15eGrZXhSqLbx/Xo+B4SPX5elRd42yAqifV8d1K24ZZQkayADzfjo9xQkjUAiawZtk5J2N5B3JsTJnxC0w+Z0bcApTkYb4TvvzJ7DPOVJmSaDy53iNOCdoKzk+EgLP6duPGdTz3/PMo2aSUtCEkThPxILpIZhNdGIoIYUbg3c4tdk6f4OuxUOqeIYMRxGIEGDODRVFr2kySdhrHxhIngu6uz/fj7+wYvnD+LM6fO6c2MoDMOm4ttLG4uIz2QlvS3ZntgJEfpsZH/Z7oC8e8qUiU5qUP8wiUcoNOKpnpLJXGEvMpFOZgRs+uh8uSgWyIyLWGRSUXXygReGfIYlbvMH1HuHQ8qo03EJZJDtxUXJQdqJpnGg92Jetn53nMOuC89G36QD3WiZQU/K0VtHOdlpPlPDq0Ie3MBkyB4XAsus7uHsfHbWNn6yZ2draxu0/vyBL2OvvZ3OZqvSaj9PhekvULjvezo+VmjaWj4NlLw348hxmgOuErIn0nRPBY2HVbNpJr0t95MuGMHpmtXUUF46kazEuu+T4jg+l6jmXi+HsMvqP5f5odTBtM4t/clvhJUkhfQg+SPEuWYoKslRADRqJo9Fazg4EMOjnToNSJmhdQZjV9TjbjBaVkUB+J61EbM7zKEjSFti0nlOiLLGvmnc+unUvfz3ZSssGGWTUo0zF60O+a9AScs9Kz7s/lNHLLiE0i9rLsswSfwhm7HMt65zXw7Owf6Ir2+4nUpqZTjGwCCvX36+vrePa55yRLKLpA2q2VSuJHyZ9RD5jaxcwrC6fBdbxfztw7jyCC6Xd6W4DkHnzTe5YMOnjNK2E4aEUQciIYS8ZxcsmBBpORkUFmsDhjdzzCx//a07JORJpbKqHZaqK9uIiFxUXpnGs0G1TFCslhqbIkk0BYntQ5yRwVx78F8LwsIYAwsRFxNpHDskYarVKy7iPkpN5sEbVlEi3yZHbM/3nW8GDBN79KIwiYQvBYl/CssUwSKJuzfSTsM5G92CekIEsdn5pj5zcl1fZ5yUEHv6vZq0x6cXIs015MzzKZSrRN7ypaXuzv7aOzu4vdzU2dKby/j+F4iN39rt7Y2dxTr4rptIDUtGQlDM34xTKxN4bkZWIlhQ5csUQ8L3L1kkUk5ydk8FiX3B3fyG/4115/HedRw+TKGYwrNdQmajDIZpLKPVomTolfPLkp0UpLxfHvGHxHmY5nAvlY1BLGsrFnCblunnzySSGHfG/PAPG1M8FrQswivmiAPVu7cMyJDRxFay1ryAgSGU/kSaLBO+ZsvKiomDNrrWDhYieR5U5NUGgGMRsacOAItXQrn9NsZuRy8qEE1iHDfTmp86wk8UVL20puZX/JNBAN4kODkxmBu26br3CiHOJ4+xTBist0OjHz5tePz7OX72IyleEO/P6+/OUvCxumDtAD5NQWJsVOJ3rzmu8ipvJY0q7htMoSMbYIPE4C7oNn5a4lg36o80oa/ngsYfAxj1aLyKCDUSSAh9nQDEeclTjCSIaUU1c4EHsZBqEPXbmMxYUFWZQyyaTRkLJxe2EB7faiNBywvEjS4ko8/qyM1aRVLG1Gam0jrvsSiXJGMP2tWDb2od9G56ybTC76TCdnejzq42IqXJ43P0OLjPXpWHqciohXH3WNS/E9Nyu7JJ19MzqV7AsTqNDOtdhh7QBqlV4By4wU6i/xO9UD0+OThS+de2qJoPY82gQjUmU7n0IA9+kF2cXu7rYYRu/u7Ao57PS6QgJJAAmD1WodJVr+WLc3p8vU2C1sWsBYJo6/F9nHONA5SMXRSJ71iETwMKA6Aak7zvtkhyLRmLmGAYwmuPH66zg7qmLy9CWUpnodco2OyiVU72EyOI8QRryNxHAeKUwzhf53JIF8rTeTeEAepTt8DW1oHnjgAWky4d9uKCzfjfmhemB78J4QDKJtTKXCB3HNU3azVQ95j+wpI0aOb4Y7Pu4uI5RZ80W4Rj2KNmg1f4dQ8XVNXSCrls3TLuc8i2ggqJYwPhvdx266Y0RstAvjOTMszTCV+brc07ZoVc1Ue5JA3M+fNkvm/4jr+pE1UJf/pxPs7u3h6994VpwYxqOxNdTVMr/A45DCqLV2jaDjZyR/qU6wCFuz77/gg59gbDHG3vVksAi0UpCaV8ZIo1XXsEQymJaNZ+wRBtpUQjLI7XjRc76v+A2OdRLH2dOncfbMGc0Wiv1MBQvtlpQ/GO02qStsNCRK4t1GsglOY5jJ4ixgeb+haBRJCglC1tOVjaFjN7JHdUqSZs1MM5KYp92MT+Wl05yEeOnEZhofaBfJeeNsedjLLTEKD6rC0B+i0WJuDWEfWQmf+DaqtiT7J/00BC/tshbS5/OcmbuT7F9Z5kHL6DwZaj4Wgt7v9dHpdtDd38f+3p54Bu7u7MjUmF5/gL1u3zKrNTGO9s5udobzO1PhMslgRf2uMsuYvFwcM4NR2+Kg5TevwzqH50WvGZCf6AQ/HCY4jwxOphjt7qJaBobLC6hNKhjLGtZASrIxH9oRfzA7nhdsZygVnBw8ixalOU4S52UJi+xnoobQs4dOHpeWlmSKCUmhlxPlxq43gkIffCEDTp5kJq9bUWlAGlifI29+8iIep6d0hixa164HzhnOxtaLgzOZhUiGpjrF4IMegDrxJG8CyYivb2t4n77fgXtBiOvTCszsdz2rSXZCFUmUbq9Ngn6PZfVEqjiU4ozH2N7ZljFyW5tbMqud/1JLGK+eFGX9In76dmk5OOoF5wXXaYA9j/CdEMH5uHFPksFIECMRPKqE4SQw/oyNI7HzWADLO46FDI6FGLJreMwsIZ1lRjrnuFouY3VlGZcfvExZIMqVadZp2mwaKWw00Gy2UWmow3ru/2ciZ58ZTKJD4jlhh7KWp1WQax3JBkZZGThrMnEyNbvIJyVtpojF3HxB5LeywxbJbASpx1sEaArYui/t9/DB8hb+Zk0kRgJdV0MdlmguqYu0WczyuSpGHhUkRaw+JgEcYdDry7QQzgzu7HfQ7e5jf38P3f2O6Dz39jvoD0fSgDOkZzA1gJwSYkbflRo7hqkTdBLI0rCSQ3fBdwIYM4NR8Ozg5uA1jwhGEniSFfxgSMztfBdTfamLIDP2JXa11yByMHYTZ+HcbK79dh7T7Xzv4xJCJ4NpljASQX/OKzQp8Yvk0J/jZxNtNpOxo5FKbCoVKR+THLLqomMw82aGmWP26SPZ3Hfzg3UpjgkIZ0ye85g8/zaTEZu5xCakgE1rN2sYnbs5pBOWhLyYwbRUWFzSE7SHSrZUG539mxktp00oWs4Nk6jkdKiWPCXv+veswffs95zjbCSCxpalFJ7hvGkCZbACp21VKrj23jV885vflNnC3Jaeq2WaRlO/XmKjpWYF9X+t5ETiF39P8TOSv7RxJM0CFpHYSGjjujkhgoejyD1BBiP5ix/HiaA/X5QhTMvFMRJ14ImEMG0oYcp7MOQ4OxLCoRiA8jF2Szk5IUFxY1BecI8/9pDozagZFKNidqSyjCyEUKea1FsN+ckslHoPivug6Th411EdBq0KpITMuchj3ScziVKuzsoauuiL0uXTBCx8oWgUOmOxb2UV0+0VXDcOJqVy6AwOpRWpvMgQAXs+U2BrntPL0g4Q6tVlPW/SRBNLEqrHUeLOyS9DKf8OmO3r9jIiyAHn3U5Xy8McGTgcYmNrC632ggxfkZIyAcm6hB14xNbAuoazrF+wj9FGkrxZJBLDGOl6ycLBzbOZqbg5AlQKSicgdTupzjHf24Xztjk1VRV2IfUGQGmAYXsRFVmhlHJwGokauR+myT3mnu+KzYoIYcTViMG+vqNEJyWEUa4TCaBXa1JSOO/xTqeDH/qhH8JCuy3BnEtaRDdnDQtabjXTZrFeUfIkVlbBiFk/oxJK/u7WWilhkODNyshO+pTIuZlBTkr9vLh1izh/hYpHRgAL5gqn9zL/2zOETgDj41oRcocu/az+T86AfUYnjvk+8mqSNOrYExnaG3iLvt3M+7PPMYXMa6ek6d2r12SOMO9rxNCo9dPfWWlRmxgPjsVLUB53cnjwZ4bLVg1Ks4MRT+N9Lt7PTkjg9wYl9wwZLCKEabnYt4kg5dYHsWScdrp5hJpmCdPHo+YwLX94CVpAhgO4h0NcungRa6traDTqEtU26g1Uquan1KgLOSTAcfwdf5dME3Vs5jyvJEEHrctn1VYx1RaauFl+Fx3irM9WJMpp5BcX02zWryDCTNTF3sChloGa4cvASzwPldB56cYJn3wWK/2672AMhQncEo2yUccMSoUA9voY9PtCBPvdHnq9Loajgf7e76PT70mjCD0j+4Oxdl1X1CKG+4wAFCPQtNSbZgH9+agRjK+JWcDDMoJFkesJGfzeQOu2vNq9AzMyqH6CW6+/hdXBFOOnHpQGozKzhNb5mSgNb8th3ak3PYwMFhFB335eyTgtHzsOx59ph3GKqdyvV2t6vZ5MM6FXoTd3cd8SjGlUnAehQb+n6Jn77Ml6TIr78bNnAa+Ud7VEOnPvkSQgs3H6zTjBzDTZNro0+94i6wqm0wesbjJylmNw/p6zlE4JrR2ZF11sk1mSN6sZzHBnpuuaSYeRee+onY5aedFEYypJjmvXrmH9xjrevfquaNFzkqdVJ/87av7Skm9KBD14TrHTSV+qEZQMa2iqjBWWiKdFgfVJsH08FLmnyWAKUvy7SNcSo9YUjOJMzShudmKYNpgcRgg9GmbXMYkSM4bMIrLRhLY0rXYbDTYslNi9WreMlbmv08C4UUddfjZ0RI/Ma2T6nU0oJjR2/YnrWdiBZ2RRPnsyYxRTHovrZnK9yoyWJjRvFF02M2UIOY5ikBFSeGDep0ay8h5TdgOz5Ka6Hmb+PFMrBNAMwEn+Bv0BeAOQSTH9vvgE9gZ99PucDd2XSJV6lb50IasRN/dRqzWyzmtm/opAKbU1iETQf/dycPw71b5EIPQMYVEEGyPWEyJ4PGD6MLbKmkgoAaFEF8DOO1exMiwBly+ogXyJ+RebGCSakHtdNZif6aMIoeNtrMCk1Zi0hOx4y8fTwPyojKEH2Nyvv5YYwca8Bx98UP4nMWSVpGKaYl9f8bhmM0l5dlDHgs5+fn9dSjBi4iEGeP55fXuZThe10HMu5FguVmiflffIy5xwBvJaFLynx3qA/Mi9wsgtj41d3iY70glPip1y/2IiY0BJ1AjffP55bO/sCAZrd3DVvHHVIob/0mC7KAgvIo++XVFGMFZX5lVYIhn0U3xCBL831LzvyGAKVB65xrJFUUnCdYTpTONIBlNi6GXmCHLcfxyFx+eYFeSC4oXdatRw6dIlaTAhgKmhsY5Lq9ZUW1GpkAjWUOPoMzq2V2uSUVT7Ev5OfZ12EEtp1Tq8POOmCUQ3gDF9XhjjlANKGASf6GXiZZUusmzqUMgKZroYd7YPomPNarJZRiNPngtGnMz8EXSE/PF3I3okhiR8LIvLVJgBM4Q9KwFvy3McEzgaj1FiYw4gej8FJ/0pmhXryk4j1zQrGHWA0RS1yCA1RrSH6VkcxA4jgvG5720Zn7z6gzgDGRm00XR8zzIDusoQlXFTS8PlqWQIB9RFSWDz0SKDkRDG32M1JhLCmDmMkp0Ug+Pf6XPEn1iliQSMWPvZz3y/aAvz2ePm2WoXRVZZSTz+vNAfyURRFcU/Z/yZ/p69h1dxAjbG989w2Sd3FBj9+/ZZdSfqqOd46EUSnFVqBHYpM2L2j/IGs7wR9qf3iBGnMrExcjAUKc1LL72El155FZVyVZ53DOR9zD0h+f6xGcQDYSeG8fm0GhP/9sqNZ/3i3/Ex/06i9jrFznnZv5Os4PGR8Z4ig3GRpB8xksAUpFJA8ij1sCyhE7oiK4RIGOdFtzNlafMVlO5a/j4em6i2jAcfuIRGvS5awlq9KgSGOkJmBbmISQo5oYRBWZatqtW10UFI4myqXsyrLeJ1zUm+IGY7kMWrysrAsT/4AEmJrggqCrTxRxpVyrnPNI7qzRU1lZnOMmT/RJspGr+BWsOwMWQwzHwC2SU8GAzFsoBEkJrAar1uOiCSYJbTjQxb+VmFyupBWAnli7RjzYEskr2YAUz1gTGTGIHv/Uawh0Wyx1+6J1t+0GcgksERBQ8sTUkT0hiTclNcSkpiblzCsAy6D94H/cSzZ3FedrCIEKWYexghLNIUphWbw7C0SPsdg3B1e5ji05/+tLg4LC8vC6aIVZeQF7OikqydZ+FMMefGz9GqxbTMKTkUMhe7fu33ooydn7OMnCVuAUVExStb8VtxEhQfi691gikkmYSPmnLqWWV83lgwkU2J2oQ4lQB7PCIRHEmj3bXr1/HmG29KY4gEQDbBKcW6lPSlJeJI9I56zt/LSV/8u4gIxuxuet5OiOAHg4T3FRlMAcvBqkjXUqQlTIlfmi2Mf6e/zwWyKVPyJIDqJUjJkdjHiO2Klk6osiPRW1xawPLSEk6trQnZ8uYTEeTamDpfZGq8zKYL7dZitpBZMZZGY8lSPAtJkkL5VhaPdcUdFTkp0ZvV5MiIJxK4zGfKS0D6k2VyPz/60x4bEpCs8ca8AXkemBXkpJEuy8KjIdY3NuTq7nY6qFRrmaGqaH/oL2j6EblZM0NaCefBSKIQQjsXqdVBOkO4iAh69jDVuhSVNSJ4xei1qJQxD9A/mOV88i7v+wxEzaBlBjlrdfONt7FGWe6jD8h4upJpBpkdp0L23jeXKT5j80hhLJfGoNt/T2U6MUvo1RkPxiMZLMoMpjrvIvIY34sBfCRg58+fF9uvCxcuZJZWfJ646QFvUN/lXbmCeZ7x9TFwcRKJkkgnKPFcSRE6kL55+Oqk8rDrNXvfoM3m9uL1Z5k9JYDeuZdb6qhkKMdaOjDI/6MRXn/zDQx6A1y7fk2cE4i9brEl9l0y0jP/P1ZWiqQx8fl025QUOlbGqkqKnynxi3/7effzdkIE3zfiHXjhfUMGIxGMIOULKhLCqGOJgBNtEKKWsIgEzpIdJT/+WJoVZETGBSddwfQuG1ODQYGuRalTiN+gz5LULkWgWW/g8pUHRUdIDyftytI5xnGxMvqNqXRp4PAmFLEnNNJkc45zHYYDml0XIq7ORdFpOVnBWEvL+hlV8+dj4/RxLUv4z+wxen/JedD/XR/Ikm+318f1GzdFM0mwokaSTSB8b5YrpM+aj5XYAagNKkqEczLIaJaRrRBjA7TUyiCWNlICmDaHRH1g1MEURbR+fuMNIv09XXlHkfAPbomfvNOxzkDQCXrXKOUXu2++g6X+CHjiCqY0/gW7+FWKULrPysTxPB0nQ1hEBmO2sCgYj9nDlNylZeQiMhixOwbgvi/HFq5fx2M+xzW8uNjGM888o1pt6Rg2u5oQGMcqinfuGvMLqj7NoGX5xUD+KCVICcu8668IA/xzxHOrDTI2YzlMWnH7F59oleMrvXHpWztFt8+muwG+9vVnxWGB1Rb+U99Ws/SyZAT/Fl0gO+kL7jOR6EVSFwlfqhnkdk78imQ1h2UEI4YWBdYnRPBYyHbsje5JMuifrgiw0sUUF1UKRB6ppiWIdJySg0p00T+KDEY9IbNhLA1n+7GMmvxto3w825ZHet7Fpg0X1NEtLi1iaXERSwuLaDVbZpJMHSFLw76QrWHDRhw5Tmk2MPMk0CYOxr8FRsdpNjCebznnYaScG0tLN7CVZSRaF/sdWu4o+WPDR59j4gacEtLFfqejlFeIakkyjZHQusF2TrR0u4wEO8jMiWCLMntFzSDeLTwvExgbUCIBT0sZ8/QsRYB1QgSPjU93bsOCzCDLbCVwQhAboyoo0PfX5gAAIABJREFUTUp0lZHymzKBAtH/nTviO7Kn42YIU2KYloxjhjAG5unvsWITyWD6e9HfReTSM4e+f27D9TcY9HHp0kWcPn0Ky8sroocTM3qf9JR1JOs0EJXcGIZ6VjB+/9YkpwoaLz97F7N+VazO+Cg7bpPhrE7YzJofua2fF9nOkgez51AHIfD9RNI0maDXHYBWPDdurEv3Lxvu2IzIc6r+f2bcL5hpZDDJAirG6XZpp28kcykuRsLnr0sJY56UyBsQ88SE6Tzt3PnjkVgXEcK4CE5w9XuDhHuaDDoApacgljIiOSyKSmNEGUlhzAzy8aJMYYxM0+fTsrGDV1oiiSCVRtL++STlDyWOIlmSjJl20HLhUm+4sLAoHcpsSBHLGvPIc2d7KRObJ1VWMvbxSrqjGbIoTSgy8zIf2yTnj0fCLmAjf1Iq9t/HE7WCkdnALPmOZBrI2C0afBcswQgwaYRNbwj2Z/pijgCRlhA8Ck0jTidqscHDyZ+/Ji0XF2UD09enJZO4Xyev/jNGsvOyAyeA9b0B1m179RQYlaaS85MgZQKMy2NUx2N0S2M0RDNo8goK77ktfTrvcz54nAxhxNtICtMsoeOvk53DSGHE4hQzU8IYSWBKCCOBisG/HzMxysdncm2SFHI03kKriWZTfWHpAuHdvi5L8Q7cnCiarb9UV/Q68aY6T+bJFKlUnO0jOxmne9VFZDhafZH7xsTcKezv3d1dmbq0s7sjRvs31zfMlF/LvUxYi5wmEL4YaEdS5libBropEZxXOk5lM/Nel+J4/FtuAeYvGAlfiqu+9k8ygrcHBe95MnhcQpiCVBEQRZBJO4VdT8jXeYYwzQ5G0piWjI8LYBG8/Hde/Hy9fwYfcK7ZNJZTRyoYlsyfXij8QcLonlx8Lwcuf6zdoAG2TkTxDKHrA1WHonoUdvvyM3do+jwYSFelHxv3xccEVMVaRhtY/HgJDtK5Fty90qgvLvqiSDHVl6QRqgNSqu9z8sfni4hgzAamXcIR1ObpW+aRwRMieHvA6ra+K6UaJdo0cfGY4Xl5gq//D7+FH/g7P4fBhVVUynWdSsJ52Lyew2CK23psd8Gbv98MYREhdDKYErX4eCRu6e/zyF/R42lmMAbf3B9xTbDRrVXMmouTpqi/9vsAA2zJHlomjRrt06dO49y5cxJ8Z56AgsM2RIDmzoa7gtkKDBI/CL7aPyFGJs9hBWh3dw/vXXtPRrxJksFkRpy2xL/9GCTLSb20TWbxQJXyHeK6/0tLsY5naWAbA20+l9q/pCQyEkHH7RSbi0hoipuxqjIvsJ6HqUcRxLtg6dwzh3Dfk8GUBPrfRVFqzN45sERSGDWFkeylj0eSmGYIU81LSkrj3w6OfixcKDF7KFcZH0tmAGsm0coVk9xGwEsk0dPKgdCvWC1d2GSFOHopRLQxMvNjksc0oWLddpq1lDKwDWT3SQEOGNyn3Fxlu9nSQUoKI6AVlS9SIjivTByJoW/jj0VSWZQRTDOWKYmNq74oej3JCt7FuCi9IOK6hvKkhFGZdG+E53/lf8Qzv/yLGH78ImrMGwoBTByq7+KP9UEd2lFk0HF1BkfCXOOUFM7LGsbqTSrj+V5JoGNvJJ1sbuO6ZtMbtc6eJRSNnshhzMzasnZcw5wj74QuYrLjAYNwx1XFU2vAC93KisWuz6ZmfCQk0s8Lj4m/C1GSx+kmwcBfpT0S2Pt8bCGfGuyLtRZfR421YXFRgJ1mAosyhCkGHvfvowhgiqN+ryrKBKb3mqLr+QRXP5hVfl+QwRSIIiCl4BRLGmnZOEaNsUzhJNF/OtlzO4OiTGEkgQ5C/thRoBYj5niMEUB9YoenArPnDHj8nPC+Nf/85BdRRgCPcV2pXGq2Ppal961E4qWSqLWRKpuUT5SOSqTJphCCmcwlznUsHoXG6DUVIEfdiv8em0TiY/OyhymJTElnPI7DyGD2+Qs0mCdgdYyL6sPehM2XHLMonLAkZeDKZID1rzyLs48+gvHZNVSmVTOjVq9Bqxp/2Ed+x/Z/nJLx90oGY7Cb/j4PNx0vi7KJRVjq76PP5ZNLYiDuxtFF+JviqQff8d6S4W+Bf6tvl+JCEfERTLTOZn0+N/EXMihxtLY8+bQnCcLZ5hRGu0VsLSKHEWfnBcJFZNDxMeLmvPf3Yyj6GQmh/35UcF203R1bDPfhju4bMlhEANPH4mI9KjKd11xSRPLS7KGXiyN5jEQwksMU4FLwKiKsHm1K04m5y+efJyF/ITqP128Wsb6PizpOEJ5ZkKZJdKKXLXAjfhN2+ZrQmtsoaKi2Rrqfres5/nSQigLlrFQT5l8eh/ilpeCUIBZFxxHs+Hl8mxS85gHTCRF8HxfYh/ESKxNbjkX1uBhjgiGGpSka04ZM0BmXOYyOPcV8/n6ZTHxrJ/w4pDBucxjuppWOiH9HEzl3M1B9XUoKHcN9H/HvFFd5BmZJolZX/D39d3+vSAjnPZbi7WFneR4RVFzJrXAi7shrLMCeJVg5rqYBbMS4IrxNSd2t/J0G8ymO3yoJPAo7j3r+1q7qk60/EmQwXbhxYTsIHBaFRpBxIuelYT430zls3bNF5eF5JeOYeZwHhsfJFs4D4PTzZpe9+FXlxqsSac5zxLeSsbxXgX2CvFbYko2C964wi2Q1ojU7mKQkPC9qFb2hEbBUw+d/F2UHneSl5O8wXeC8jGBRNvC4RHAeQTyBnbvwDAgZtKnD0iUFjKcjXP93f4GLX/gMpq2GZGBUJkgyOEXlI9BAUvRNHUYGffs0S5ZiUBqMF/09m6krzuDFYDrFzpT8zQus51Vf5h+jGe3PBOLyCQ+MojvOudJzlnsX+jnMqw22RSgzS/nYCjSqBVdfQMdLx54i/Hq/ZeOU7EXMTIlf3EfRMUVszD9nXm06iugd9fxdiDB3/SHdd2QwBaP4DaRkKV3skRjOy9ilWb15pC9mB9MMYSR/aQmaxxR1hUVANbd0nGgH5wFydk4C8TvQ5DZ74hyNbET6LDgdWJiW/ZNycAZg+e/zACoFqXmdaf64k7uY4Yu/R/Lnj6fb+t9F5Y6iyPa4RPAErO567Js9wCm7Sqsa6FBmy9RfZYCv/rf/HT77X/9XwGMXgUkFE9o4ATScQfUj1EByGCkkzqTXe8QeDzJTPEozaikepzh3FJmLz79fIhjfI94PIpmN1ZgikuuPpefsMGKYnr/4d1qNiBjkjStFWbf0sZS8Rcw7LtFLM4txH0W4flg2sIgQxseKrrkTXL19uPqRJoOzCzyf0xvLBU7OYubQn59X+p2XAUw1g076UnLofxdlK48TUReBbCTJRSTxuJdYuhjzCHU2sj0MnOaBhoPVvJ8xG3hYqfg4WcO4j6LM5GGRbTwHReB0AljHvZrunu1cM2t28JL1K40n+Oqv/QN89id/Enj0AsaUJZhQULji/TuA5NhfzGEEp6hSMQ+HImY5IYtkLMXC9LmUKM6V15hh/q0E2REv52HrvM9a9PhxMOOwbFnE1llimAfc/vp5WcCU/MXAt4jwzQvguf9IVudhexpEz8PQw7DzBFePvSzf14b3LRmcF53Fx+dFqvNIWCxbxMyhkzwnjrGUHDN9ReQxfZ+07BG1i2kZhNsWAWZRtDqPAB6/jJFfX0ULOYKPL/xIFOeRwxitFpHAeVrBSAaLMoNpJjD+HcEuBb74dwq0adQ6D5xOQOt9YdGH+iKfWDvBBBVMMB5VxWC6ytnE0xGmtSrGnBtOXyVpNClJU/H97jN43C/lVklhEUlKidatlm8jHs7LKh5GMI8baB91D4mE97jn7zCCOA9vj0sK5xG5osxhJIVp1i8Sv8OCfX/uVvHzhAge92q5Pdt9JMngUYu5KEqN2UIHnbR7LWYM0/JvUTaxKCMYyWDR7ylRTQHMwS6NwIvI4PvJEKbAFCPY9PfDwCrNzKWk8KgScUruonYwkkMHN3/e/z5OueO40WxcmidE8PYA1W1/V6n9qSAfDLImZfSrUzQ6u0CziWG5gpqMH1GbkElJnTPvc8/pY5/245LB+IYp+UtxOeJTGvjGgNefi1g4L1A+DD/j+8TsZHzfiK9FyYR5SYjjBN0pdhRh6zyCdRg5i0H5cYlhJIXpPtN9pc/7/m4FP4/CzaOeP/aFerLh3DNwX5PB40Roh2UHfWEXlRzSLKFn7WLpNyV7RV3E8whlSj7TjOG8qDkFxpQUpmCVfv500fH5CEop8TkOYKURZgSaSMpS65g0+5dmDtOmkqLsXywZ+375GdxQlZ8vzQbyOT+PfI6/R29Evg8f85++TQTd9Dz7efLz6e8f3yNdpXwufj++H388/iwipH6Mcd9+XPF7jt+xv098b74P983t2CzF88PrNp6Tex1jpxihNOHIrvyTjEp9/NXf+/v43C/9MoZPXURtUrPnp9ZsckIF0+/9KNJTlBFMSWAkevF3f20R+YtVk8Nec5xsYxGGFgXd88jgPIw9ao0UkcEi7J0XZPP9Y8k24p2/xrGN2/lapjUaJ63E7TmYgGucj3GdOwb6PiJORDx3zHFsiNji+Mj3TYlixKUibHKcju/n+5qHmxGni8697ydi8UeZdH4kyOBRpDAFqDRiTYEgEsE00kzJYJotTLN9ReTRgW0eIYzAl/4+D7QOA64UvIoWVxFJ8AUdF7aDjj8WI9Gi39OSbUr4iv52oEkd8tNtHaQiyYzHp0PZ1e/QwY/nidtH0PHHIrgUEbGUvEWwiQCe3jCdbPmx8PlItnz7+P7p7xEYI+H0zxK/U79G4rlI10hREMB98Mbx0ksv4amnnpJz5iB91I3ubn9+jDEq04o0kPBWxRJwedrH1/7ef4/P/OIvYfKJB1CaVq00zHF0pY98A8m87/QoQliEN0UkMWJW+nsRzh03m5e+dt7fRaSy6N5QRGaPuuccRk4i1qYYm5KoSBYjxhA/iG88XvdejcGhY+OLL76IK1euYHFxcSa45X4cH50A+lr3wND350Gqb+fYFAmh44m/hjgScdm/34iFv/EbvyHTXTjl5ad+6qeyU5YGuTFw50Z+34z4zvORBuvxO7pfcOx7wdkTMmhnbx5ZmkcMIyHkW8zrXks7g+eRxZQkFhHBSPyKCKk/7+BUBI7pAriViydGTWnEGoEo/f0oQujAFEvFRQbTaWl5XimZ2xFsvvnNbwoYfvazn5Wff/RHf4TPf/7zOH/+PN5++2089NBDuHr1KpaWlrC6uoo/+ZM/kdNB8Hnsscfwu7/7u/jZn/1ZfO1rX0O/38fCwoK8F493Y2NDAJSzl5eXl3H9+nX88R//MX7hF35BB8Nb9uzP/uzPZN9f+MIX8JWvfEWe4/F94hOfkPFW6+vrcjz8yWPY2trCmTNn8Oqrr+KRRx6R177zzju4dOlSBmbb29v40pe+hF/6pV/Kvr4XXngBTz/9NDi3lMfzB3/wB/jUpz6FBx54AG+88QbefPNNtNtteezatWvyOD/DqVOn8Oyzz8r78Jj8Mf5cW1uT88jz8DM/8zMy4uq1116Tc8ObCAlhEaG8lWvqrtnWqsR0FqxMSAdrGJWB6mgorcWjaQnlakPHhtlBn2gG5397xyGEKSlMX3MYGTyMqEVikRK1SPzS95j3XHwPJx5FBLCI0Kaf8bDrPc1KpYF1JIkpFvvfnsUjfuzt7QnGEC+Y+fvMZz6DP/zDP8QzzzyDCxcuCPaRCBIfiC8vv/yyYAi3P336dBYQ/97v/R4+97nPyWv4j/sgrvEfce2VV14RTHj++efxyU9+UoJF4gex7otf/CJ2dnbw+7//+/j5n/95CSC/+93v4oknnsDrr78uGOfkjuePOKvj/Ur41V/9VfzKr/yKHAe35bESH7k9j4+YSez68R//cdn+d37ndwTfiW38LE8++SS+8Y1v4Pu///tnXk9s/vKXv4yf/umfFkzn5+W/lZUV+flRzQ5+pMhgJEK+SNMv/ihSeFhUGQlaStacLKY/UxLohC5mFHmsKTmMxPA4ke7/z95VwEtVrd81M7cvXELSBKSUBiXseGIX+vfZgigIKPoEOwkDsBFE0KdiPluwkBIsQlJBaRUQEJS4PXfi/1vfOd+wOZ65xYCXy5n3cO7MnNjn23uvvb7cbuDpBlT6/PEmhHPxj6eZupHD4iyDSgiV4JkE0fzN/N6NMCpYbd68WUgUyc+ff/4pYMfX888/j759+uKZp5/GLbfcgrfeegvNmzeXfyR3w0eMwG233yakjuDy6quv4pprrsG9996LoUOHxsBixowZcu0HHngAw4cPj1nJXnnlFVx77bVyHIkiQYykkwBHEJo6daqAFwG0du3aeOvNN9Hr+uvx+eeTcPzxx2Hu3O9x0skn4/HHHkOv3r1RpWoV/Pe//5Vr8tk5Dl544QX06tVrFxcyf7/++uvRsmVLfDzxY1xxxRV49513cM455+Djjz/Gxf/3fxgxfBhuvXUAxo0bixv69MG333yLBg0ayGb3Bx54EJJTUzB9+nScfvrpsmicccYZAsgDBgzAyy+/jO7du+Oee+7Bf/7zH5HjXXfdVXnIoEwye39EycuKIuwPw9pRNgA/00oi1vaJ1vY5Ow8vboH3ftu55VpxsigNkXIq5iamxcM3p8vXSTDd8L4kEup2X/PZ3IiwWsZKIsluCrdJApWsuCnj+huVPSqUJF487sUXX8R1112Hd955R5Tb2bNn4/hjj8O4ceMEJ4hzvXv3xi233IzLLrscHY4+ShQ/nksiSAxxhoQQ25577jkha88++6xgz1VXXIkPP/wAY8eOk88kkLNmzQIx8Zoe3dGtWze8//77ePTRR3HnnXfijjvuwLBhw2LkiySRbX7mmWfwxBNP4KGHHhKLIAnq2rVrUb9+fVGoqcgTi6jcn3jiiUJMTzrpJBHTU089hf439cfAAQNw3333odtF3TB92nSMGDEcbdq0xYknnYiU1FQ5dvz48YLt7777Ljp27CgYrYR3f5y3+yUZdCNBbpO5NEBhgo0SwOIsePHIoJMEmp/d/lZgjHd/J3C6fXYb8Apa8SZDcSDkRgB5HWfQcjxSaFoG3f52sww6SaN+ptZI0KAWTGJIOc2dO1e01yGDh+Dpp57Crbfeitdeew1HkAwecYRYzh57/DHcdvvtQr4uuugiObdHjx5C+gYNGhSzzs2cOVMAl+BB7ZIgRtA75phjRCNlO5QMUvvl70oGTz31VLGwUXvOzMiU+0+a9Llo0RYZPAkjhg9HV5KySZPkPkowqTl/9dVXMW1Yx+jVV18t2vb999+PPjfcgNGjRmPx4kU45JBDheBddPFFGDF8BAYOHIBBgwYLMO/YsV2skiuWr5A9WNsfdZSAN8fo0qVLhQCTeBLYaT2gZs7vqEHzWUgKK4tlUErF2FsO828WlU6NhDFv/HvocMYpiNSpDr8/Cdyx2K9bE3vZxKVeM0siQfEIlN7AicUmhpeH4JWk9Lvdt7hztD2cD/GIbWmEtbtkkPdQj4a6RceMGYO+ffsKuTr66KOxdetWXHj+BaJkEqNatWqJs88+B927X4NatWrjsScej+Hc22+/LYqxPpO6iPlOJZiEjuStRYsWeO+ddzF27POCGdde21MIFjH3k08+xtnnnovBgwcLQeN3tCDSakfCqDIjOeW9SMr4j9cnxhA7+Ro5cqS0nRhLhZrWRr6IRVRgP/zwQ7FKkggOuHUAzjrrLLz55pv4739fxF133S3Wy+uuvw7fzZolhgL+u+mmm2RNoCGA7X7kkUdK002V8pj9lgw6J3s8YlQc6Di1UZOgFfd3PCtfPMui08qoBNCNfMazEsYD1ZJA2imX0pBBkwCqtlqSq9gZO6ikziR7bgSR11etVYkJjzMtgySG1B4vvvhivPHGG7jyyivx5JNPimWQn4888kjRPnmdp59+GrfffrsQwQ8++EAenzKiRezhhx+OabG0DBLMqFlSiyaR5HEE3VGjRgmYEmhJ+tQyyOMmT54MkkFaDGl9IykjoeTfdLl8//33ouWOGDFCyCr/ETip2fPFoG9q+ARNfXEc0FLIf7wXrZ39+/cXsOS96DLmsxNcqcmzXZQV23/wwQdL+9kGtp/adteuXaU9BFNaBm+++WaxaPL7u+++W/4RuCk/7et9HR1NXheKRBDy+5AWjQA/bwB8QYSb1oNPXMdJSJE9SACfV2ewzN1eGrwpLTE08bc0OG1iYDzrX0nXdLtPcWuJqVyX5tndPDJOzFVMNYVvnscQjkaNGgkmERsYe9enTx/BNr6TaLEto0ePFkWPc/v888/HDTfcACqV7dq1EwWXISK0DF544YWxWxHXgsGgXIPEiVhArCLuMEyGVkJiA69FokdLHgkZ8YrXee+997Bs2bKYVZAKrMY25ufnS2jP66+/LhY+Ys/AgQPlGYi3JJfEcYbkXH755ViyZIngthnDSExr3LixnHfZZZeJ9Y/tYRuJrzQODBkyRLCcXh+G2rz00ktyDpVxJZ5lHtiV4ASPDMbbfs0mAWYfxwMQ/d6M0XP720kQTVLotP6V1jLovKYbQXUDOKf26tRo9bnN791ASbVPkxS4WQhNcmeSNvNvJ9lz/ua8hkkgnfdkHAgJISc5Y1ZIoujaJBjSPUsgJJjwe16HIEZQUqJFAkkwIoiRjJnuXz7r4sWLJd6OcXUEEIIcrWnUlAmkbE9BQQE2btwo91M38bx58wRsf//9d7kfv2esIEkgQZsATCLKc0niSFppraPLVvuRlr5JkyYJGGufsK0kjt9++62AGslgly5dBBBpxTz++OMFlP/973/HEmTYXrrH+ez8mxYEau2Mi1ywYIHE2hB4qfnzOnRBE0T5jLQ+kMhyDJtjYJ/FRJMN2iQvhAiiW3cgOTsXOLQeIhEfon5/zILoxQyWr7dLQ4pKIoRuxC4eUSuJ+MUjgCXdw0kCi3uuePhakgT1PKfF0EkaTWzmfCQW0JJPhY1K4bnnniu3YsgHQ2b4TuWQii8JG61txAEqs8Q2Yh6V47y8PHHrErOIS7wPMYS4R4wiaWP8HfGBlrt+/fqJwku8otWN12TMNbGHJIwvurHZNmIjYxl5LSW4pgx5Pbq0SRipiLKNxEniJWMGGeNNbKPXhphLAkpFmm1hu6jEKi7SwnnJJZeINZS4RisiFWCuB25rXEn9Uhl/3+/JYHFandtvJbkXlJzxXNNyZ1rsTMueeZx5vLPYtPN8NwtgvPs5QbI0YFyawW66COMRwJKIYXFxhPGsiW5k0ryPSUydGWRO4mICgf6m8jEB1tTwVZ5OoHae55SzebzzeuaCRHCmVm0CpAn+qigQrM0xqtdXgqbn6L3cnsENhJ3PpUkvJbW/NGOmoh4jXDAK2DWlpZlhH53CUfglvThgWQPtajJRn1V42toN1nuVVwKlwaKSiKFTsXXiXUk4Xtz55rXMOWo+b0ntK6tsnERPz3cjgCZG6Vw257RpNVNcZHtNd6+JD+b3ZrtNLKGSzfASWvKIDar86vUVf/Rd1ypzvSiNTEy5xpOJibmaiOKGU04MdGJ1adpT2Y/xyKCjh4sDp9KAjpOkmQDiRuB0Yddru7mE4xHJeNfT7533dgOz0oCxGxjp5DTJVXGEUAHKGT/oRuzcjlGroV7HeS+T9JnAYX6vQGeCogmmStLNIeFm9YpH5EwwdgJHacDHBKzirqX9WBzZKw2Qmoukk2w6CaG5KMYD5n0ZLCVmUGIFrSSRSDQC2Vu7wIogREqqJI3Yu9FJjCW/8CoNJqbXy4JDbjjsRs6c1zRx0Y0gOue/2/lOcuh8ejcMiUfm3NpcHNYWdx0nKVTC54YjbgTSnNPOv+Phnak8m1hk4qze3+0aiRg55fVM7Kn2JOKZ/qlreGSwDGTQDQgUMNzeze/cSGI8S15J5M8ZM1gc6XO2wQRBNwB2fuemjZoAYwJLPJCJRxKV9DmJopMMmgTQ/C0eMTRB0yStChxOsDLJlZaFcRKlRIKHSfqUdJkyLQ7gzHaUdJwuCE6S6bZAmFp8SUQ0Hon8p0AsIfeNAFHbzOcLR7kBiRSWjmz8C6mbNgOtD0ck6re2pLNv6MUMJkTysYuUlxAWR6qcmO3E6XiY7nZcvPsUp3iVdJ3iCJ5TusURNvPY4o5zU/LiHa+4oXhpPqeWsDHxqDiLZlnw0zxW7+mGk259V5yC7Oy/yqjU7s6M9MhgMdIrDpxK0hrjkUM3gqjkziSBbJbb905SqZ/NGMV45DAeMLqJwJyE8UDJCSJOYuj2uTjroflbPKJXmmPc2qtgokDjRlwpQ8bLsCYf6+qZcoxHik3XhBtJciN+vJaep8+p/ehGxBjbyHg91g2jS4bumS2bN2PihAno1+/GWDt9fr9slQb/zoxGE/z1HirD3QGOyn6ujP9oFLnbtqPKr38A7RoCUe5AQvOg4U72TIN7ZCjsLjGMd77b9yURxHhYb8734oRQmmcpDTFxYlY8IlmSAl8SAY13fmk7ujTPUtprecftPQl4ZLAEWZeHEJqky0n+TIJhgokbyXOSOpMwOI/XY50EMl5bzMcuD1iVRATdyJx+V5qkk3hk0Pze7W8+C2XAjDcSJ1r6+DdLsrDNLMjMzwxc1rhM1vxjkDK1XWbaMguPx2utLd6HwdI8h9/ruXwOJqfwfryuatC6ewjfWQSaLyabsG0s0cIMXiaPMDibRWE1Js/UwE3SyiQSllhgkVjW2uJr2c/L0KTx4QgkJSFYUIgVK1dKVjSZSlEohOSUFGkzE1SYDMNnZyILX3xGtpnyqRTJH3sKL21CWOgLSiZxCvcmtnzIQgrVZbynbu9dt3Q1CuORMlMRKw1ZK44oOs8vy7pQ3n50WrnM67gRrpJIXGnOKekeJT2LRwRLklDF/d0jg2Xom5JIk/m7299OMuckam5kryRCaP4ej/iZ1zWPiQei8URSksZpWpycVkElbk4C54z1i3deSdfTNiuhYgYbK+4za5hZZsy+ZS0qEkEWGf3rz79w401kUab/AAAgAElEQVQ3SvbcmOfG4LbbBmL48BF46umnJFuOGbTMolPZMdOX1jkSK1oNdYcRZu2SqHHXEhJCvlhIlbUJSfRIHFnqgXW4mBnHTF0Wa+V5LKzK0gbMiOPuH6xPyBeJGrPduDMKS8OwJASzAkkGmQHHwq3nn3cePv/0M5x73rmSwffMMyNx/333YfCQIZj0xSSpUciSCSwdwQxllo845ZRTpNQCC7YyK5jlcswklDJMhUp9aMwqLhGBNANGxWccTvaJ69iPKJIkZtBLH9lbA6Ek7HVrR0mETa3mJRG9slgZ410r3r2cxxdHAPXY0pK6kshhaXG+NH3skcDSSKliH+ORwTL0T2kAKZ526XRFOMlivN9LIojxyGA8YhiPAJb0bCURQSdQlYcY6jluLlynJdJJLp1kkAVF6VZlORktf8ByByRG995zD668/Aq0bNVKfrt1wADccdttePiRR/DU00+jbr26UlqFtam0TawdyDI1LEXDbYyUtJFUsYo/Sx2QvLEoKsuzsHwBrXL8jmSQRI/kkgSMx7A8AokZ64GxTAtr+p188slCBFmJn1Y81vpjTUTuIMJ7szwCiz6TTJ5+WlepYXjav/6FZ0Y+g/433yJuY+4W8MgwqxQE3d0kgzyPJW24gwqJJ3cd4b211EMZpsB+cehOMggU5uUjdd1moPHBiAYC1t7EJILCE33Wu/faKxIoCaPKSgjN40sijsU9YHnaZeKziWXF3ac0hKu4Y+L9VprrurWrvOftlcHi3aTMEvDIYJlFZp1QVvBwHu9mJXQSOyehK45AlmT9K+7apRFBcUBS0m/xiKEboXM7Vo9zI4TadudvJFXcv5fWMBIyFlOmZZBuXpKjrX/9hZtu6o8BA27Fk08+hf79b5KaVDf17x/bYo6WO703a+uxJhete2bNPyVXSgZptWNZGNYepGVQySDd0Kxxpbt5kJCxrh9d0SxcrcWw2Y9sOwkiXcy0HKpMWJeLbmJuL9Wzx7V2/FpUrJi0NOq2dRM+nijkkp979uwprmAWa6WllC9W6WcxWW4n573cJSAJNT4/8rOzkf7rBqBlA8k3Dvn8kkCiO5F4ZPCfGUHlJWDa2rKeX9LxJf1eXik5LYqJInTlJXLlPa+8z++dt/ck4JHB3ZR1SSDgRgLdAMnNrewkg2Uli/FIa3FtKk4cxZExk5SVxornZv1zI4fmd8X97SSFfEYWZWbhUW41ROsarWZ0E3OHDhI6HsNq+Kx4z4r13DaOxVpJrliU9bHHHouRfu4AQhJGEkXLINtPgkjrHC2QdAtzI3bGHzLmkG5kvpuWQe6RTELJPY3ZLpJBVtJn++jOpruXbaLrlkSQZNLMuOb2eocccohYFmndTE1JxRNPPol77r5b2kDi17pNG9n+6fQzzpD2clcSto33ZOFZbgnFAtq6P6gH7sWMeHqIwyH4g3koyshActiPaMAPH93GTNKxtyneTQjxTk+gBErC45JuVZrzS3NMSffZnd/LMmfLcmxpsX932u6dW3El4JHBBPVNaQCiJBJWFkIYj1C6tSPedcuqJRcXq1JcfEppyGE8IlgSAYwHdnQHczs5Vp13yoTn0PKj5RF4D2e5GZ6jWrm+mwke/I57fdLtyxfvxU3gtb3m9U1rp1mHzCTEbtnFvJZZPobPREuiJJywxp3fymwleWW1f7k3M4pZEiXCbTQsC7aZJKLP5fZbgqZC5bmM7k4UiSISYKSgtX9xzE3smQUrZF+XBotL2/BEXqu099zd4zwCuLsS3D/PL5YMCu552m+ZRkZZwKO05NAkJk4CVxzRKwsJdLoj9D5u3xcHNibxcRK54j6X1gXsdg23DqKljMkbuu9lSQCpv5tkySlrt2vE629Tbs7z3O5R0iDT+zivRdJH9zG3mPJeCZSADX7RYBC+vD8RqVEb/kiS1CLU1JEoiiTL2HtVfAmUBZfL+jR78tqlxbuyttl5fEn4uLvX986v+BLYlQxGHBv1esHR5e7B0gJEvOOcRM5JyspC9PgQJbWnuN/dyIyCVDwQKc6KaAo10SRQ26WEq7wV6svd8XvxRH1GLWWzF29d+W9lk8FgTg5Slq9FqF0zml0lizjKnUnER6z7llR+cVSGJywJA/fEM5b3nnubnO3t++0JWXvX3D0J/N0yqOZAva5HCHdPwqUgYs4blJYglua84sDI/C0e4XN7+JIsg8Vpnbtzbkkd4WY1c+7NWdI19pXfy7NjyL7ybBWinTEymIuU1esRadUUYX8UydGI7FMsNJC6s25WXCEa7TWiLBIoL1Eryz0q0rEe4atIvVHx2rILGYzYs8Pjf4nvqPIAT2mJHFvrdqzTHVmeNhQnidKCS2mthOa9SnvtmM7iWJT5rIyxIxnU2EC+8ztm+vJ31gysVauWXIKfWUC6WrVqsc/c6YNJIHzR+saXXovX1a3rtGg0y86oW9q8VnEu6PKONGdfllVe5b3vfnOeKsVRWgJD8IWTEZV96MLwIYAggBQvg6RSDYdE42NFEI6HCxWhF/aNNuxKBukmNpigYp1HDhPfmWUFntIcX9IxSg5LOq4sT1tasCnpuJJ+d7appOP/+usvTJ48Wer4sebffffdJ3X1WMaFNfbGjRsnBZ1fffVVPPjgg2C2MDOKWSqG5V9YZJrnMe6QBaPfe+89LF26VBJGWBD6oosukkxd1jF85513cOmll8p5/MxdRpi1zBdLyrAczaJFi9C7d2/5rqS2l0X+3rF7SAJKBpmIEwkC/jSrpqDfcg0zPcdKKfHQcQ/1QIW9bCLxszwP6eFHeaTmnVOSBHZ1E4fD3JAT8AcE5jwyWJL4Evt7aUDGae1Tq1ZJLSnNtUu6htvvZQEm81htT2nPL+1x2sZFCxeidavWklUbRVTIX+9evfHrb7+iQcOGQghZw4+lZZo1ayY1BllOhmVm+L3YgMJh2cWDRHHTpk14/733cF3P66R+IYtAcyeTIUOH4tXx43HsccfinnvvxZtvvont27dLdjHLynTr1k3K2rDGIWsQcneTsj5LefrFO6f8EpA5Zu8+UpCdg7Rla4AOrSzi548gAj/8Xsxg+QXsnelJwJNAhZPALmQwd/PmaEb1GkCAlfW9rZb2dm8lgrAl4hrlfW5nkksiSE95r7FwwUK0adVKSq2wZt/69evwwgsviIWwWrXqeHn8K2Il5G4hLMZMMnjbbbdJoWbW5dMXa/LxM0nl2Oefx/XXXS+kkHLe9McfUtKFdQv/feml6NW7l1gUSSi5KwmtiSSDrHd42WWXiUuaBJGv8j5XefvGO69sEohGWFbah2BuHlKW/Ax0bosQAkiKRhH2+WQjOh+KAC+buGyC9Y72JOBJoEJKYBcyuO7VT6IHXdYV2YEAqkasrZb45tHCf7bv/kmCt7eePNHkiNY5uoBJvk477TSJHfzll1/EokdS9tprr6Fu3bqyVdyNN94oLl/WCaR7l++sIchjO3fuLMfy7xkzZsi+w9wdhJY+WgFZPJrvdBPzGrRAcou7Qw89VLa0u//++yUWkS7m448/Xkhkop91b/XR/nKfWB/R+kc3cbAI0fRUeys6SoFxhLQeesi4v4wJ7zk9CVR2CezqJg4FrU03AwEvFqaC9XxlJ4R7giBx6zlel0kffHfeIzc3F5mZmULQuCMHdwAxLXcFBQWyvzBJYMeOHcU6yHO4bzDJpVlAmp81gYTuZf7jZ+4iwvsycYXJJW7tqGBDzWuOnVAkrmKxBAYR8KUgYmvGfvkuioBHBr2x4knAk0AlkcAuZLAgGomSBiZxA3ZGD9qKrxciXbF7e18hinuC8BXXM1p+RXf3KC6r95tvvkGXLl2ErDl3JzHb7XwGkwCSdIrdiGTByD7mZ16ztAWwK/Zo2z9aJ9bBKFAULEThmt+QccThiIZ98AX8kjiiUYX7hzS8p/Qk4EmgskvAYRnkxqj2I9vZI16+3L49BP4pori3iZ9bL5kuWf3brM+npM/Msta4R7f2m0kvplydsZJsi/M6nnt435lHsX6OAgW5uUhb8hvCnZvBH/Vb/UoqGPWBOrOnKO87/eq11JOAJ4H4Evj7DiQ2ulmlE7yXJwFPAp4E9i8JxMggfAgHgwj8uQ2RAw+AH1aVBdLBnf/dv2TjPa0nAU8ClVMCu5DBcNSCQcmU8yyDlbPHvafyJOBJoFgJ7JJAIjuOhABfMqIRHyJ+a+eREEOr7QI0njg9CXgS8CSwr0vAUWfQ3pvY3ozdc4Hs693rtd+TgCeB8khAYwYj4TD8uXmIZrEkkFVawWcnkDB60MPI8kjXO8eTgCeBiiaBv+9NXNFa6LXHk4AnAU8Ce1ECSgR5y8KcHKT8+CN8x3REFBH4JKsugKAPSPFiafZir3i38iTgSWBPSsAjg3tSut61PQl4Etg3JRCxqmwV5eYjtPgnJB/VDoEUv4TPWBVmIla5Bc80uG/2r9dqTwKeBHaRgEcGvQHhScCTgCcBQwLmdnSyCXGUO42kIBIA/D5AdieWWEKe5KXZeYPHk4AngX1fAh4Z3Pf70HsCTwKeBBItASbQ8RUJA/4gEE2XnUfCft13hJUG+fJMg4kWvXc9TwKeBPa+BDwyuPdl7t3Rk4AngQosAdMySDdxYPkyRNq1RpJwP2bXeTUGK3D3eU3zJOBJoBwS8MhgOYTmneJJwJNAJZcAd2CKRBDKL0DykuUoPLolUvw+KTYthNCuNVjJpeA9nicBTwL7iQQ8MrifdLT3mJ4EPAmUQQLqJg6FgFAuImnVEPJF7QxiH0KIWJZCL2awDEL1DvUk4EmgokrAI4MVtWe8dnkS8CTwz0rALrsajfoQlmLTjBC0EkfC3I/E26vzn+0f7+6eBDwJJEwCHhlMmCi9C3kS8CRQqSTA4tLBIgTW/45wo4MQiCbH9iOWjGKvzmCl6m7vYTwJ7M8S8Mjg/tz73rN7EvAk8DcJMIGE//w+PwpYdHrJT0DnVvBH0xCWbejs8jLhKBDwsom9IeRJwJPAvi8Bjwzu+33oPYEnAU8CCZaAlVEMFBUGEfrlN6Q2bQg/owT5pS+KMHyemzjBMvcu50nAk8A/JwGPDP5zsvfu7EnAk0AFlACJIF8+rSEYjADJ9m4jUdYdpGUwIKkjnl2wAnag1yRPAp4EyiwBjwyWWWTeCZ4EPAlUdgmoZTAajsBXUIRIRgr8ftYYZJnBCCJeAkllHwLe83kS2K8k4JHB/aq7vYf1JOBJoNQSiERRmJcH/6LF8B/bDr5oKiI+awcS2g4D4QgQ8LajK7U8vQM9CXgSqLAS8Mhghe0ar2GeBDwJ/JMSoFUwWJCP8OLFSO/SXsigJJBEgYiP3mKvtsw/2T/evT0JeBJInAQ8Mpg4WXpX8iTgSaASSOBvMYNFYSCJMYPcfYQPGEHUpoKeXbASdLj3CJ4EPAnAI4PeIPAk4EnAk4AhAbO0DJhMwi3o+JKMERYXFCcxy097+494I8eTgCeBSiEBjwxWim70HsKTgCeBREpgZ2mZQhQsX42qLZsB/gCk2DSiYOEZn+clTqTIvWt5EvAk8A9KwCOD/6DwvVt7EvAkUDElEIlEpOh0YW4uAot/QFKXtgDSEPQBKbZt0BeJAn6vuEzF7EGvVZ4EPAmURQIeGSyLtLxjPQl4EtgvJGBZBn2IhIrg37QJ0YPrAvZ2dH7bc+zRwP1iKHgP6Ulgv5BAhSODAsIM1PZengR2QwIVdRxV1Hbthqgr76lW7WmxBiYxPlA+M1KQYYR+hAAkV96n957Mk8AuEvCwq3IPiApHBlXcdNOQFOoAVIIYDAbBf0VFRSgoKEBhYWHsczgcRigUAs/l7zyX30V5LcJ4xNpzlN+FwyGEwxFEwmFEohGEQmE5LxLhu3VMKBKO3d/6zVoItF3m3/yN1+a7dX3rXD1PMxTdhpP+FstidCHDJkGW4rfGi5/190CAO6dCCuTyO/7j3+Y//T4pEBBXGIUT8PsRSEpCUiAJvAZ/S0pORiDgl2Os3wLwJwXkbx7jvEeS/X1KSgpSU1ORnJwM/s13/ma+nPJIhALgvKZad3a5tg/SL/piP/G5IuEI/JSd/ua3xh77L+C3vpezmFBqj0ueq/IWmkDXIuVu70vBccXPUriY53D82H0imal6L/4ZicLn9yMSCsm7z3Y/RuxjnH1euWHpn3262KLHEjJFRQj9sQ7+gw9FUpRzi324s/i0VXVw9186ljR5RcesiTXENuIdcU/xj+/EQ8UcxT/FH77zGiY+mccQ/8JFIYQjxCxiGHHOwkmO37CNedouJ/4JMY5GBXcVW3kvftaXea5TUqXBPr2nnqv4pd/zs85DxTsn9sUwLykphouCef6AhXHyHkAS8S2QJHjFz4pzyUlJgg9yTHKy4IDOSb5b5ybFcE/xj++mzMx5bPZ5IvDvb6OQgBXlmiWgZf1MPLGxSDBGoVB+JkaF4VO8i0bkbyKfjiMT78z+tc72ybHsU8E9e0tH3oP599IHbAvbYIRXWCEZO9uixzJvy6/JW1bj7T1/7EYrP7AkbDwrEMNNeW6rCkAMzwOB2Lpujj/tG8Xx3Z/V+9YVKhwZZEd89dVX+N///of169fjzz//xI4dO5Cfny9AqCRPyaJORA40TkYlH5yE6enp8i8jPR2ZmZnIyMiQ32Wic8AT2jlZ7LEloBYOCTHguxBCm9QpgJqkUAHWBGKTrPIc/mYSQgVG57uSidIMH3OhMMFPwUvBkbLh8ypQKSnT4xTweBx/M4kkgVKJos5DyoqkpSgckgUpLy9P+iU3N1f+1kWKMtDFgefyurw++4T9ULNmTRxwwAFo3bo1+vfvj2rVqpXmsUs8xpzEzz//PJ588kkhYGxzcnKSLHJLflqKkSNHomPHjujSpYtcc9TIkWjQoCHOPuccPPjAAzL2iEGUY69evXDTjTdh/bq1OPmUU/HDjz/IOOLrk08+wS233ILly5fHwI/9fUv/m1G/fn3cc9+9VpsZW+bz4ZmnnsKo0aMF1CiTgw46GJOnTCGLxKPDhuHcc89FixYt5Ng3Xn8dw0cMx/wFC+TaTuJZojC8A3ZfApEognn5SPp2EaJdOyPA4oLcfcTnhz8MRANUMhNDBnVR+uyzz/Dpp59i7dq1gn05OTkyvxRXOA50TvEcndsmGeE847znOFXc499KUHTREwyikkul2FZ2BfdCYZsAkAxaSq0q2iZuqeLL70ylnHPfDftUmXbDQIun7FTSius8JXZuiq6uByoPYpxiG79TPDTlZpI+VXCJf9ImmxiTTPCZioJFKAhahJzYR9xj/+j6pDLRZ+X12Ia0tDRUrVoVWVlZqFevHlq1aoWbbrpJPvO6TmV5dwcvZdmlU2dkZ2fH+mLlqlVCxBYsWIAvv5wu2Mt1cPuOHTj66KMFx/j68MMPcdttt0mb2P/EI/79448/xgiwtm8XA4bN1UzSdXjDRvK8M7/+SsbqooULceEFF6Dr6WdgzPNjYo+55Mcfcd6552LQoMG48qqrLPImyftRNG7c2OKyJJXRKI444gh8/PHHQigPb9QIj40YgQu7XSTP1q5dW2zbth1rfv1F+u6kE0/EJZdcgn433ijX/PLLL3FTvxsFx6nosE1ffPEF+t5wA26++Rbc2P+mmPK0vyngFY4MbtmyBffffz9+/fVX/PXXXzLZlFhwIpuTWQdibALbpIOTn5OPRLBKlSpCNjjp+LcCIgeBgpI5gUk2Ffh4X7VC8nsBg6Ii+ad/81jVznmsqbmrxm6CpkkgzfvrBDJB0QRHkwDyGDcNWLVYJXdKjlVuSsh0sdDv9Z3Hm//0egpUamHgM/PZ2DcEG12w+FlloHI0FwmxsgUC0gfVq1cXkCAhI6FKlGZsWlb4d35eHvr16YuXx48XqwcB5tlnn0WnTp0EANm+f51yqoAEtf9Bgwfh0ksvQ7Mjmss40NfPS5eiV+/eePmVV9CoUSP5+vLLL8ecOXOwatWqmLWQ9+x2/gXYvGUzvp01yzqdMWaRMK65pjsGDx6MBg0bIhwK4fSuXTFl2lTRXEcMH46zzjwTLVq1lAX6//7v/7Bu/Xp8+913MdkkSka7u9BU9vPFomFbKooKChBauBRpndpb9l5/FEIBpa6MlVuciBfvuXLlSjz99NNYs2aNEEESDs4ntkWt7JyLJplTHDAVPsU+Yp7+IykkHqoCKDqK7c1Q4qZYpnPXDfMU05zzW+e9zneTECq2mdZJU0HW753YZ453pwJsYqB6PZTUqfKpMjOtdOq1MN9VSVbsM6/Dv/XeYiyw1wSSP+Ie8U+VYT67Wm91fVAFWa1l7BtiH5XFk046Cb179/4bwdqd8aRjl33ZvGkzrFixQi5HvJs9Z7b8vWD+fEybNh233nqreCGGDhmC9957D/Pnz5dn/eCDD7B9+3Z079FDwIuYSQK2dOnSXdqq92L/bd68GXXr1BXjCmXCcccXySCtrQsXLxbl5JWXXsKIEY/hkEMOwaeffxbDzWGPPopPP/lExvyc77+3YTMKX9SHwxs2xBNPPimk8I03Xse8efPx+aTPhaQ2bdwEw4cPxwUXXoAff/gRF198EYLBIqxas1qucfKJJwkZ7Nuvn5BBGppu7NsPixYtssimz4cnnngcs779DitWrsD8hQsTthbtTj/+E+dWODI4a9YsvPDCC/jtt9+EDHJwqMVHSYySP9W+FBhMQFTLIEGwalYWqmZVlcGYlpqG5JRky+pla6Pi1rA1YgGxcAihIku7DdnkzySBCnQKovob3xUMFRicbhsTGN0shiYg6oCILU7GCDHBUeVhasUKaAp0SvhUhqYbV62l+i6adLLtKvEH4A/Yrk9bOyORIfizb0wiSIA03VYqJ5WJWnN5b2rJdevWFesgCVKiXyqzvJxc9OnTB6+Mf8XeVxYYPWqUEMGOnTphwocfoSgUQrduF0oTHnzgQVxxxRVo2rzZLk2aO3s2Fi1aLCTvrjvvEkXipJNPknHKxVsW12hUrNmvvjIeP/30E1586b+yiAuJiALHH388Zsz4Ev5AEqLhMP512r8wddp0+fGx4SNw5llnoUXLFvjt19/w/vvv4+1338G3334bc2kkWkbe9eJLQMaP9FwUUV8hfOE0KSoY9rHcNN1h/JgYMqhK39SpU/Hmm2/GrIJKxtSipYqwqUS6kUEep4owF2XONWIfv5PxaLsMlYRx/DNsRt5DVqiNRWaCgoPOOa2kUZVm/Z3z3EkGFePcyF88/CtuXDoVIicRNDGQz6r/nAqwfjaPUSuiEGabdMfIoI19MZJne0SIf+oVMTHfiX2UlXpq2B8kg23atMG9996bcKsg5UeCet4552LqtGkizo5HHRUjWSSD06dPx60DBiAUDOL/Lvk/5OXlY9IXX8ixH7z/PrKzd+Dqa7rbRdaBZs2aYdmyZbt0ja5lJFZ33XUXPv/0U7z2xhv4/PPP8frrr8uxjRo0ROPGh+OZZ59F82bNMXDAADEIfPzxRPy4dKkcQ1l1aNsOQx96SAwDq1ZbyjU9ORT74YcfLkp3rdq18czTT4PW888+/1zmZtMmTS0yeMEFYmnlmjRt2jSLDEYhlkEq1rQMktZ+8/XX6HNDH7EM8uEYJsG14KmnnkT37j2wfOWKWPiTafV0W4MrG35WODJI5v7SSy/FAJETTF1kqs2pVU8WYDu2UEFRJ7e6SWgN5D8BxMwMsRgmJ6dYMQr2As44QQXBGMC5EEEFZxMEzb/jkUFn/KDTUqgEUAef013i/KxuEp6n4GiCoromVENWC6ESQLUQmACpQGi6lQN2/AxdJuY9Te1Y3STqMlZLqpJglQn7MR4ZHDp06B6bV3m5uejbpw9efmW83IOAIGTwKIsMHtWhvYCkWltIBi+79FKxDJoA8PXMrxAMFuKhhx7G1KlTsG3bNowdO06A6YsvJiGQlCxxfhMnTkS9OnUF0Nq1b4/mzZvH3MTHHXssvv7mG6sdkTD+9S8lg8BjI4bjzDNJBltiwK234u6778a5550rlkHv9Q9JgIyPMXPRICK+VPgDPiv2SaNCo3ShJcYyyCecPHky3njjDcE+KsJO7FNlTfHAxD5V/lTpUzJI3FMyaGFfciykQUmlEJwQPSJWrJ+bEuyGfby/fm8qwRomYirCplVQ8VDvb76bPe3mGTExz+kudlr0zLXAJH8m7jnjmk3PiBmCpDG+DBsqshVhEi4zREZlwHYrQVb8cyODbdu2xX333bdHyCAty3fdcYdgFNve8eijMGeuZXFbuGA+pkyZioG33YY1q1dhwYKFGD16NL6YNAn+pCQhgwzNuqb7TjJIHPv555//NhH5rCSK//3vf9G5Yyc0btoENOjQ68PfaJ0kGTusYQNcf911OKJ5cyGOdAer9Y6ekGZNm4ll8sQTT8Ts2bPFGCHWVJ8fTRo3xoqVK+XeTz/1FCZN+hyffkYyCDRr2gSPPjoMF3brhkYNG2LgwIF48oknsGL1Kvn9pBNORLdu3cQlzrlL5bpfnz5YtHixyCU3J0dCcxYvWoyjjjoKX0yZjMMOO8zCaNtDoPyjsntmKhwZnDlzppBBWlw4oJVEqHbMiayxbQoiCgqme1Qtg7uQQVoG09LE1Wya/jXmz3QPm9Y+1QbNd9MNYrqT1S1gaolmMLdqU/EAUQdhScufkxCa8TNm8LNp9SvOTezUkJ0xNW5kkM+qYKhxM86AdpMMahAy+4YWC1oGqR3vbTI46tlnsX3bdhQWFOCQQw/Fdb2uF3HzGQc9+CDq16uHevXrS8D4GWecIWD9+aefSZwj2/rRRx9h0qRJqF27toDoo48+glp16gh4nH766fjogw9l0T3plJPB8UzFg3FZxx57LL6zXcfxyCBB95xzzsZnn32OLsccg+9meWSwpLmwJ35Xy2ARY5W/mYf0U7sgQNOgP4ow/AiQI/oTFzPIZ2DsEskgsW/r1q0xr4iGVqiV30kGVRE0FTqNF1TLIMmhSQYVZ8QrYsT4mRinpF148t0AACAASURBVM7pFTEtg/qbxjQW5yZmuxVrnUSQ7TE9PfH61C1cxgyZMV29JhnUZzdDY1Q51uPM+EIlzfzOuVbwWc14weIsg+pBUTLI62rcYLt27YQM8rtEvzZs2IAxo5/DoEGDxLrX8eiOmDN3jljDLDfxNAwYOADt2rTFgkULcdKJJ+HLGTOkGWUhg927dxfPCC2Np5/WFQcdcrAQQ5VZqxYt8dxzz2HIQ0Px4fvvixL+1v/ewvnnX4DVJGx+P35ZvRqXX36FELWrrrpS2jj+tVflGiuWLcOll16KefPny/dOMti0SRMMG/YomjRpKgr0OWedJZbClb+siVkGt23biho1asqzMd4zNzsbi3/4QcjgunXrcPXVV2PalCmijNMd/vgTjyMnOwc333wz/H6f5A28/PLLO5NwEt1ZFeR6FZIMcjC5kUFOXjcyqAu56SY2A6jdtGMlN2qlM5NAVNt1xgia4GgSRwVTnfgKjCbIqkvEtBKa7h79Ox4ZNE3W+rymZuwERDc3sRJh0YyZ0JGSilRm+9oZvyYoqptYrYx6L9V6NZuxJMugGUtkWgZJ0qk9KhncU1qXm2WQMYMHH3gQDjywvgDVS6+8EgOvB+6/Hx3adxBNlm1q2bKlkLlnR45E166nY/HixejQoT3effdd9Ox5nYAEyVvTZpZb+VRa+yZPEQtkq9at5XjLCu3DKSefJCDMbFQnGZSYwbPOxJIlS0XTbtO2rcRTemTwH0RKJpDk58P37QIkndYFvggz7yMIM7s+AoT8ESQlKIFEySDdayYZJF5olqpa7RUj1HLhRgaLswyabmLFPw152ekitrKUnRhohsYoBire6VxX74BiqtNVrFZCVYxN7DPxz80jEg/7FP9UETZdvpSbYp8ZR0jsIw7SU7RTGbbCY6gIavawiX0aL60JdGodNF3kSrBNTxHlpm7iPU0GeX+Gq7z79tv4z39ulQlEV+jc7+fGyCBjpHv27Ik77rhDMPCEE07AzK++kiQMxgyW1jJIa9r555+Pe+65B21bt8Ezz44U6x5lxv7rdPTRmDJ5CtrSAzNrthA2EmAes3rNGsHJi7tdhLp162D0c8/hhXHjMGrUKInd4+uN117HuHHjYkTVjQw+/vhjEod4z113y9whOTTJYPv27XH22WfL9ZhAyOv98MMPonz8+9//lhjwRx99VBIHxz3/vFhN6QX64ovJsec4+5yzrWoTlfhVIcngiy++GIsZNF0l8cigTla3mEFqyJo8wvhBZ0adApWAYCQsMTKMiTNBUMmhgqNqxiYwqnXQLW6GxyvoOuNkTGAsyT2sQKjj0Y0MmguDExDVzW66SczYQfN4U8PWa+oEV0BU7djMqDOtCConlYmbq4RZdQ8//PAem2IEa8YMjh9vu4mjUSF21JQ7de6MNq1bY/q0aahZq5YA4YMPPojLrrhcCBlfGq/KQO8hg4egRvVqEuezdOlP4hL+eOJE1KlbBx07dZZxw9jDq668SlzGQ4c+JBbEOnXrinZ+3nnnSaaeZgfTTTxdYgYhCST8/d+XXIKFixaJFtqlS+eYJXGPCci78C4S2KXSBl1FLAsULAJSUxCVskBSr4NmQSvjPIHyo2WQZJDJc2oZFFeZ3y+45VSE9dbFWQapdBH/nJZBUxF1EkEn9pUmXro4y6AzLIY4YBJaxcB4irApYjePiKkIa2iMW4iME/e08oRZ/srpJlbLoIl9imdON7EZIqMYaVpKtR9pnKAiTMvgAw88kFA3sawhkSi+//57Sfi45pprBEs6tG8v1jW6ZBcuXIAZX30lhIhVFygrkkGGaPH1wXu2m7hH95joj2jWHD/RTWwMeN6LsXy0rC1ZsgT/feFFPP30U/jxxyWCfxt+/12S8WbMnImjjzoKvXv1QnZOjsRkd+7cGaslri+K1q1a47AGh6Fhw0ZiDWe4xBpJAPFJkguTYIi1fI5dyGA0Ijg9fPgIDBw4AMuXr8DYsWMxbPgwIZp8kXTSTX0js4lhJZDc1LefhbGIinv68MaNJS6RfTZ56hSJ9zYThxI4xSv0pSo8GdQEEnWVFOcmLisZVEBUDZYlUxg7yEXdmUlXWkCM5yZ2WgZVK1bXiAmI5ogpTjtWcmiCoS4MWk7BdP+qhuwWP6MuKD1eZanZi2YGI9uq2cTO8gpOMmhaC9y0YyaQ7G0ySDcx3RWdunTGwvkLMHnKZAEdPiPdKpddbpFB0x1HUJk2dZpYElq2aonTTjsNTz75FObOmSOKy0UXXywxMTff3B+1a9cRoPnjj81CBhmbs33HdgwYMECSo/jimBMyOH26APSwYcPQqmUrIQJ9+vaBz+f3LIP/AHSaZNByFfMVktjAqFVvCD7W4GP9zgS3z40Mcq7Fwz4lT7pwOeOlqfwWRwZNTCqLZTAWV2gozW4xg2b4jTNURvFPFS4nzrkRQ9N74IwXNA0CbtinZNqZSBcvZtDpJub1VV5aMcL0imjmtxlbaXpFnCEySgZZOSPhbuIo0OeGGyQZo5mdCHdUhw74/vt5gjskg9989x0mTJggxIuv8pJByuWqq64Scjti2HAcdVQH3NjvRnS/9lq8/967GDfuBXz2+WfoeW1PzJgxQ0JsDjv0UImnZqkajl1i7e233WZZY/1+PDR0KJ4dNUqqK3Q9/XTUqnUA3njjTRcySDLXFKecego2b96Cd997F8+PeV6wdDXdxHHI4I19+krMIHMFeO+BA2+zYsZ9wCOPPiqWSYYH7SlvVYJhI2GXq9Bk0IwZVK2K5v54MYMmgeHkp1WQ/6iJERQJjjzfLM8QzzLoVlYhHiFUTVrdxOoeMAHW6SpxukhKchM7e9ypIZvWO3XtauKIGW9pukzM+Bm3mEEFVUkgsZNINO5H42aUDDKrTgFR5aGksSTL4COPPJKwAe28kKtl8Nlnpc4gXSd8HpZ4YCIIxwg19csuu0wSP9QNx3cNoObfBFnWBCSZIxFkWYZb//MfKy6H5RvEDRwReVx77bV44603JbaQAeN0/erComSQchoxYoTEjLF2Iccu7yMxhl4CyR4bG24XdloGQwWFiK5YDX/LxghwOzquGbIdnRLFxNkGTTKolRTUMqhuTs5pJU76biqASm5M7DMTSJzYp14LN4Jnxk2boTO7QwZNz4gqwop9bp4RtwXZDfuc3iH1ciiuqfzMkjJmyS1TGVarojNERtuuOO9GBrX0jmkZ1Phxp2WQ7stEk0FJdvD7JdRl3rx5VspcNIqOHTthLmMGfX6JGbz/wQfk3nTzUnasdFBWy6ASeT4f3awP3HefxFK+8sp49O3bF3fffZdkIL/3/gdSNoYkjYSQuEgS9vPPP+GDDz7Efffdi1WrVttWRx9atmgh2cF33nkH2rVrLxn2bKe7ZbC55PYw/ObAgw4SMjh8+DCsKsYyyFJjDN+hW5gx4D/8sNiGAp/EeXft2lXc2fvbq8KSQa0zqG5iTiROaC6UTkBUINDJq4kSdI1IaRmDDJpu4r9ZBplVbLuJi7MM8jdnsgkB0nQRO+NmFHQT7SbmgOVzq3XQzCo2YwBNjdhZZsEERTOI2nQVu8XNON3EahV1xlyqXJyWQZZX2JOWQfYvAZsuAiYlqbWBMYNSWqZjR5Eby7iwPAKtgvzHpA/KhLI85ZRTxGpIMLLAdWcGN69PsskYGAYtH3nEEVi+YoVlTbJjZlq3aoXpX34pAEPXjVpYKQt+JzGEgJxPgHr1VStwmtc+7rjj8M0333ilZfYiKsfKHtsFkIO5ecBX85B85jHwh5OkvIw1CKzdiHZ+sfuNpBWZCSSKfU6viCrC8cigKn9aWkYtg85sYiVYqpA6E0hMN7EZN2jGE5r454wZVMxWZdgMkTGV4LKGyJhzz8Q9J/aZrt5dYgTtYtzOGoPqJlaluTgyaJI8TZ5zVlJQ2ZjJc/xbr68xg3uCDFK+11x9NebPm49DDjnYxjyI27VHj2tx++23C9b1vP46zJ07N1YlQrGGJ3z4/gdSiPrqa66OWceOPOJILF26pHRJFPYuJ2fQqle7Nl4dP966jl3Bg4pyo0aHY9687/HQQw+J+/rL6V9K/CCPmzhhIgYPHoSzzz4HixcvEny2mGIUTz31lMTyffrpJ/Jd02ZNkZKcIscRW8eMGSOkc80vvwhunnzyyVadwb595fPXX38tlsuFixbimquvkdqesfJdfp+EaXCzApXN7s/qfecK+xQZJIlRy54JiAkjg9yaiSUW7FpbSuhMi6BTQ9a4OM2iVeuYGV9oBlKru8QkokpSTM3YzW2iw0rB3HxXEugkgwqMSoKVUJtWweLIoCaimGSQIG66SlRDNl0lboD4T5BB0ZTtwF8lWXzXflDFQmMDzWNU86VM1UpoTm3tQ3XlabC/eazen8/uvJdey9lGXs+0fmjb9h1Y2Xdb6iSDkaIQclesQNUWzeCLBMAcEu5RzM1IEu0mJhnUBBKzxqq6iTl3VZlQzFBSZCrCOsedlRRUCVTcUDJmksGSwmNM/NM57owXVEuY002slkCNGYxHBkuDffrcJimkDBSvzPhndRG71RosqbSMbMFpF55mu1Tp5zNrzCCVYv4zDQBKqFURjkcGEx0zSHmccPzxmDnTiv/T1x+bNonC+dhjj8lXuuWbiUGUmbJHZtD+LW5Od4Mr5fRWJcDMyHaeqn3txF0Te3W8sD0ad66KgWKwYrRa0tUtb65beg/nOurE9v0VbyskGYxXdJogp4CoHasdqdqhgoCWlnFqx84EEp3gAmzcV9gmgyYBNAODy0sGCQ5OF4lqyTrwdZA6NX9zArkRQZMMKyDy3XR9mJZBM7POrdagGS+j2XnmIkRZKRnUkjJ8Lw0ZZFu1tMzesAyaoKF/m/J2gojbQuTmqtLF2CSRSuKc9zT7T8FKx63zXa/r/D5eG0qJy95hpZSASQZF5tyyzRcG60tH/dZuFHsqZrAkMmjGS+s4UTLk9IpwjpeGDHLMqgVPFduyJpC4ZROb1zSxj+11KsQ73cUyc2KExNyczjIqWd/oXNC5q6RFFWFVgBX/FONMrNNSMyYZ1OPNJBTZltNWJjkn2XbFuXgxg6YibGKim2Uw0WSQbex62mmY/MXkXax43InpvnvvxYjHRljytbfbc5IwwR1LyCJt3a5V6/KWBYdMLC3uPOdxin0mKTPxUMeA4q15nHkfJ8kziaeJ1W7QoDhdStioFIftc2RQAdEkg/EAUfYltmMG1VXilk2sGmwRs37tJBJnvIwzXtAMFDZrbZkJJHpd013i5iY2yUlxRNDUaExSqGSQ7wQcJYTFkUHTfaJuEj1eXaRKBPWaKnN1lZh1BtVV4pZAooHU/I1t4/W5RaCSQboKygIyZZl5bmRLF1KnpugGAKp5mpY6vb8TtMxjtU9VSTEXb/P+TvAy+zi2/Nkuyz0lo7LIs7Ifa9EN7tlrZfGC+/b+tR3+WjWs7GFxge2ZbGI3MqjWZmc2cXnJoCp6Oj5NMmi6gd0shObvZjy00zKoXhGTELopwqoM67yxiKAVIvH3F12IO78156MZJuO0DCrOmZUUTFLotAxqnLSpBCvZ3FfIIBUYi9AZtmtTpkL0rFjCeJjC77mjkmUMtIo/F3e8s7/i4a4eZ3o/nJ4Qk7SZWOu8h4nfbn878d1JIvWzjj81eDjbU9kxz1hzrGFjg0vpdgrfg9JhvBZLyzjjZuIlkJiLZ7xsYq0z6FZegecLyDFekNZB2ZLJ2pDcTAwxwdEZQO1MIHHWGVTAVbeIkxDqYJRsxTgbtpsT0SpvsauGbFoHlbyZ5E7jKDWeyCSD+rcZdK2gqouHAq623ZlRRzcJyaGz2LYzbkb7kXEze9oyuAeH6V65tDOZIQaMO+0ne6Ud++1NuJNEfgF8X81B9LQuSPKniCgYLcg6g2F/EQJIXMHgRJFBs8aq7r5kYp8SAGIK3YFhltSSzOAwIsb+64p5zrhBtSCaITKaTayKn0kWNV5ayZ/pHt5pFSQ5iS1FcYecE/tU2dL3eNi3S41Ve497s6yWYqUZb2gq1kKO6Dmy96I36ww6i0475eJMIDFjBhNtGayoc3UXD7PxoYye54r6eJWiXRXSMpgIMmgGUZtkULVC0z1ouYhtIkhwtPfjNK2DpuvEJIMlxQyWRjuOSwZpgLBdIybp5beqJZtWQTNe0M1NrM9uZtY5M+o06cQkg2pxVEB0xgyqqzgeGYznKvHIYKXAkEr5EJa7zAfuQJLz7VxknXIsAtx6ThJHaDEkI0zM3sQqQLdsYo1HNS2DTsuZKmo6dxX71E3Md92b2IzfUjIo+7KLIkzs26kEx8M/tkmT6PQYNzLoxL7ykMG/W4l2jactDxk0FWP9Wy2CWthb8c+MmVYyaGYTkwiWhwwS+1hnMNHZxBV1MsYjfR4ZrDg9VuHIINPbGTNYGsugaUVTUDDjRDSbOLY3cUaGxKtxwu+iHRuWQQHFoqJdLINODdl0lxAgVHNWkFDLoAKmuotLcpVwkTGB3s1dYrXbKnxrEkF9fjNm0LT0lRQzqAuJqSErodRrqryVDGrgtJJBDaJ2BqS7kUG6iVmbak9mE1ecaea1ZF+SQIyA2BmM3JsYvlTbf8LgQZJCmQ0JtdHuLhl0yybWSgokgxonp9gn5IYxgzEyGBJFuLiYQbOSgptl0G07OsU/sapGIvJPFWD928KWXS2DJv5pHBvtsm4hMsUpwsQ0p2XQWWvVjDNUD5NJCBX7zBAZJYLEP7NigptcKFO224yXrghk0M0lW965WpIbubT3KutxppesvG33zhNPY8VyE5MMqmXQWWdQa+TpxFcXg4KDBlFzYnPykwzqtkwkHwqIbrW2inMTa6awAoG6k50xNM7SMiYpUleJ6SpWTVlB0iSD7nEz1pDVYOp4ZNCMGdSg5eJKyygwmmVlNG5QAdFMINGMOiWDqhk7yaBaEEyLoRkzuKfJoFsAsmaZsR3xYkPY35pZZwKT5cSnuygcI+KMLWMNRpKD4kDMDFh2xrdo/2ubFNxkXNtxOzGwkjgfvwR2m3FTfC72lc4JHm/2mQd2pZfArmSQ5wUBpFh9jBB8CJCSyAUTmVFcXJ1BraTAPlYipeNIFUFn8pxbjVUN+1BSRjJIN7FpGXTGC2rtPLNCgukdKSlmkMcq1pnvJv5Zz2TNr3jYZ61UO0NkzNCYeG5iM2bQrLFqkkFzBxIzZlCtqGaIjBsZJL4pxilZVoVZybEzm3hPWQadhEw/m++KL4qPKm89RnEuttuIXSomEg4L1pn3MBULN8xR3OM56o1zniORonZCi+CdYiqVLdsFZmK5zmQTv81n0esrgY89lxl0Wno42G+OrHBkkDGD3JuYlkG3otNaZ1AHgrn4mYCgmcfMJiYR1Hdzs3ZTO5XdR+LEDDqTSUoigwQAZwmG4sjgzsm4EwgTQQZV2zVdwbqomKVlNHZGLQtKlhUYlVSwTQR2BX8FQQVCsxRPLCmnqGgXrdnMqDMTSPbEjNMFT8HcXDy57RzHmVl2htseUVtnIVIWlWY/8jPrUHEMbfh9A4495hj88uuvmDJ5MrhFXSzmCcCChQvkuKZNm8rj8Ldu3brJ9TjuKL8ePXqIZZrbQLE93ISd9Qd5b764zydl9/HHH4ub8s033sDYF8ZhypQp0lZarVu3bAUmOy1bvmwXgFVCqCCoMjXBcU/IudJeMwqJGcybMQdVzjwBvnAE/kAUEQTgl72Jo0hK4IZ0JINaZ5Db0VG50kXOVNhMeZuLrVq0dI6rm5gxarQQmpZBjgmOF4ahSNxgDPvCKLL3JDbns1oLzVhA04JouonNBBIzec5pDSwrGbRIzN/JoOkqdksgMd3CzuLTbgkkipsaHkPZEEP4rs9pYp/b7iNKGtVbpP3Iua/x0ixCn2g3sSq7rBu4YcOGGLE+5JBDpOCzYjn/7t69O2677TbZrlOxkf3V3MYvKp2i/oTCgnmstNGiVSvZUlN3aNLrsbg0sYuGgRo1amDWrFliiNF17IbevWXPX9b341gUjApHBEOJbatWrRJCSHzj1nA1a9bEAu5P7IPcj0mGs2fPlvbTWERMXcO9jaNRawu6YcPkGnyRO7CgPzHV9ABSNrHyOZUWtMr/YBWODNIyyEWaOzsoGdQBzsGlbkw+sprjzfpOCo5KOngOJx8H6AEHHCD/CJIEBTMGTsmgkBg7gcQtgNrMInZm35lbMimBVFLkph2b7hILKHemyxVPBndNIClN3IxqvyYZVPeJGWtkasYmAHKHES2yau40os+l2qZaZ9l+XWDM47VmmgZRt2nTBoMHD94j2cS6+GjblCSxTALv+crLL8s2R4GAH0VFIXQ5pgvef+99DBw4EKtXrxLSy/Z99dXXqFWrFnr1uh6RSBTjxo3FtGnTcf311+Ott96KASmLyCYlJ6FJ48bgrip16tTFyy+/hNmz58g+oP6AHz2690B6ehpGPzcG2Tu2o0OHo8TSuHKlBWQkjxw73LbJDx+aNG2CYY+NkIr87OdVK1fikov/D9uzd2DV6tW7bJmnwMx2s5/1+T0LYTkBkmQwLx+h6bOQdM4JCET88NM6yPIyrDYTCCOAxG1ez63BSAaJfawzSDKoBF/JoGa2KvaZNf0U+zRJi9jHhZcLK8cv33UXJl0kSQTpJua5QtyMeOl47mK1+Lu5Q0tKIIlnIbTwrrhsYqsPy0sG42UTO2Om1XOh+EX5sh+If87YQFU21SJmhtOYZFDJsZk8R68IySAL1hNzE/XSdYO7FzVp0kT2DeZ9aSVmkX1VUgc/+KDsK5ydnYOvv/navr0PWzZvRqeOHfHwI48ITpHATZw4AWvW/CLjo3XbNqKoNmrUyCJ0TLIqKpJdm3r2uBYnn3wSrrmmu4xf3eqOY41F+/Py89D/5puFAMr4i0QF71gE++2330aHDh0QDofQpElT+P0+2WuYbZ8w4SM8/PAjmDXrO4TDETkuOztb8I9k9YVxL+Dhhx/C6tUWOTzzzDNxRIsj8cQTT+wiVvYDZW16VBIl98pwnQpHBlkhnLtFrF27VsggiQQnFs3FaSksOm3F/HGS5mTnyJ6vBfkFVkBzJGy7GgztkXHegSQZBOkZ6ahRoyYOPOhANDisAerVq4vUtDTpx3DUimUxs4lNMqhaoQJkJMxji1Dksj9nsLAQQcYdMhjb1rpJMIX8RaLi4vs7ETTIoNM16Bhppc2oc8YMKvkz6wympaYhOTlJZJpi7+5CskQApGa5adMmbN26DXl5uXbGoeXyUSBgv/B41aJTUqxtAKtUyURaeroQKrUcRsW1ae0kQzJYty5jBlvJrh97wnrFdnKfSW6izu3gbrrpJolR7HV9LwwZPAgvvfSytVm6PIy1FrHv2rfvIAB04IEHiWXwu+++lf46+uiOmDlzBg46+BBMnTJFyOBqApK6H2y5NG3SBG++9RY6HNUBf/35p5z3888/IzklGdf2uFaen+15//33MGnSF7ILyYqVK6UZF154gSzIEyZOxNv/+59VoX/hgpgLmMD389KlmPHVTLz08sto1aqVAObFF1+Mc845R8CfBHb8+PGy2OwJuVYG4CvpGcS1xAERiQA7NiFcow78COwMFRRmUgQkMJuYiyeVi3Xr1sXIoMSa+X1IJfalpgqOBYNF2LFju+Af56m6Jq1hbLdbNnzwIeAPICU1Raw0VIg5pg877FDUq1cfaelpcry4ikUJ3rkvu1MRjmUUG0X5Y2QwWIRgsBCFwaDMd2dFAfWKiHIS4f2I01ZpE/NfacigxgzGQoPsnS3MmEGzqoQZRxkrPm1jXWpKCpLtzGJRiJOSRGaU6caNG7FpI7HPstAS64nlpoKp2f6sRRhISpKdMDIzM4Rwc11h35FAqpudbdGYQQ2Ruffee8Valah5qu0jGeQ2m7vs+25jHLHsuC7H4PmxY3H55ZfLHsEWhkWxcsVK2Xedu42kZ2RgzHNjpFj16jVrxGrXqnVrfPLJx2jYqFFMCY55XGyBzPxqJnp0746fly2T8frnli2y49MTTzyJzyZ9LruEyPSJAtzzvW7dujjyyCPx4KBBeOftt6XNJHs//vgD0tLSd5LB2bOxaeMG2VFk27ZtQiI5ZsaNGyfb4ZEcLl+2DGeddRaW/LRU1rT//Oc/stZwjSEJvfLKK2XrPUuxSNxWkiXhyb7we4Ujg2t+WYNxL76A39f/ju1//oWCHTlCCqlVZKSlIVLEAO4o8nPzxEWTVaWqgA8nNbWJlKRkeU/2B5DkD8g+jSnJ/M6PcDSKIAEvEkaunQWWVCUdderUQfXq1WOTMuYK0VgaqT9oA6aQu5AAqGi58n3IIoXhEIJ0o+YXCLnk/fgdQURiIfgvbG1jZWnI/M66jmgrzB6O1YOyYmh0okmNM3vwcpHSrXvEKqjf+1iB396aDj6xRCXZz25ZSq2t/Ej+kpOSkRRIQkZ6miw0lJEkzhQGRftKSU5CWmqKyC85kCQLktyX7SBploxCPi8XgiB2ZDOIugDbs7ORnZ+HomhErGTpaelW4DQXsaJCZNWojqrVqyOrZk3UqVsPLY44En379Un4XKEcN2/ejM6dOmHJ0qWyH+c111wTI10P3v+A7PZAEsbxwJfEY0Wi6N2rF5Ys+VG04vbt28mWcJ988ileevklTJk6VQjBtKnT0KtXL6xctVLcG+Jyi0bBHQuaNG6C//3vLbRt205A9Zxzz8WK5SsEGHv2vBbJySkYPWoUup5xOu699z5c17MnVq5aJX16ES2DwSAmfvwJ2rRuhbvuugv//velsZiaM884Q0CNpIFj+vU3XpffduzYgfbt2mPu7NnYuGkjLr/8Cnw/f15sq8KEC7gSX1DnYyyRPxpB0OdDMudoiAOFhai1PPLuLyjqQpw/f77sc71hwyb8ufkP5G7diuzsHdhekIeqaRkIFNJNWYBIKCIktXpWNQTzg0JEOO8532THDL9P3omFJDihcETmL+cr1+vsnGwUBIOite4ubAAAIABJREFUrFWrWQPValQXkkJCQKVVrP2I2phm4Z2UnQGxzko6oTU7wu/CEQTDzEAOo7AoaO3QEQza+Gbjpk3+BPeIeSTY9muXMB8b/0zXnv4tCjRjNNkH/J8dg8bnoqVWlVL+Ttz38x9lkmTJxMwWNj0hJAxCxmgFLiiUGNCAzy/yoBWY8uNn8SKxDdGIKI5U9vOChSgIFSEnN08shyTnRcRDPm/AjypVq0idSrHmwof0rHRkVa+B6jVqoG79A8GtKq/veZ2lYAQSGX0KHNvlGJxwwgnioaC8JSaPDwQIVrRr0xZLly5FixYt8MGHH6JV61byG7fcvLjbRVi2YrmQqedGjcZjw4dj1S+/IBgOoU2Llpg4cSIaN24cu54ZD82/qeiSoC1cuFDkRjfvE489jg8++ED2Zv/pp59kXaIguc0dx3z//v0xecoU9L3hBpx8yim48447sHDRIlStloWJH36ERx5+GF998w3uvPsuVM2sgvEvv4KVtiL/wtixGDR4MNauW4drrr4KVapUxbPPjZJ+YnuaHN4Y06dPk/X01FNOwapfLAuiRwZ3BfEKRwZJliJ+H/NqkbduI0YMvBs/fz8fGzb8jjqHHYy0jAwBqrW/r8eO3Bw7r5YoERBwigZDqFGlKqqmpCMzORXJvgBSk5IEGKpkZcn5dAlzUlsZXn4hbDLZae3jb2L1CyEYCcWKz5oxfwykDQYIbDs1anEZUMsWwIgiRJJHcI0yLscieUKmJNeA4GJ3hFFQ2C72aP0QI3hWHGHABkq6DmO/2ZeQ7+xTJM7DDvjlt36RpB2Iayc5WGZyvywoolH7/LKAEBBJEHlrAmA0EkaSz9p1QXIkeBz/jrKyRhQF4RCyCwuQGyyALyVZvvOFo6hZqxbSMzOEqNeqXkPI8ZYNG1GjahY25+3ACeedhR79+yK9Zg0yMFCeJJyJfLH/GPfXsEEDPPnEk+jUqZPsd3nu+edLPwweNEisZ88995yAWsuWLSW7WfTjSASHH95YLGvc87Jly1aiPY9+7jmc1vU0OWbqlKliGRzz/BjZoYAKBa10lH3TJk3RuXNnWYRmz5mDZ54diVNPPkXkeO21dBNniJv6lFNPEcJJwkr3LxeECy+8EMt++hmHHHywaOOMxVE3LxfqJk2bSuzMypUrcMcdd2DGVzu3nep/U3+sWrECn372mex7TJfOiBEjPNAr48AyySDr7oXW/oZAo0MQiCYhLGTEsr9xTiYiZNAMCeEYCRcFkbdhM5649W78NGc+ftv6B+ocdCDqZFVHbigf6zdswPacbPgCJHphGTeCP0UhZKVloEZqJqompyHFHxCl2J8UQFb16mIhFOVUyJjPqq1KpZbxrcRdwTPGTlNBVXwkn7E9GXb2sWAnlUFinMSUhWKeFXGv+oCQj8puJLZHt4hKZGenDXM7P0mQsj7TgilJUYJv/L9K2fpMEskXsc5yJlsvfkuFldjF33h/4hlJomy5RrS1awRaGLmTvJMgSRuIaUwRooJs4ycV9eQAkyWs6/Of2F3t06kE5xQUIreoEP7kJFH8OU9J9NKrZIp1sE7NAxDKLcAf6zcIxhWmB3DqOWejx419kFG7pr3OWcRWdwQp41CNezjJ4JY/t4DWT1o2jzvueAlvIQmbMWMmhg4ZjMmTpwhm3dCnD/r07SPt/+6773DVFVfiZzseeeyYMRgxbCcZbNeyFTKrZMpasHXbVtxx550Se8hzn3j8CQlzoBX1i8mTUbdOHRkDVJrbt2sneyMTZxkj2LBhQ7FoN2/eXPCMxJUK+GmndRXL45FHtpDva9WpjQkffIhHHnoY386ehcObNMbihQvRtnUbrFyzRp6fZJBubXp9uL/7nLlzUKNmzZgh5aknnsS7774rsd/nnX+ezJlPP/3Uw0XH6KlwZDASjiJcUIBZk6bgxQcfQdq2PASiEfgzUwUwqlevhsysqghFo9iRn4fcwgJZjIPBkBAwamr5hQWWeT6/QKyHyVGIqfjIli2RSaJYLQuZVauINTGZ1q8kS5PURUBN7ZplRyBS9zEHd2FBIUJ0hzCLLL9A3mmdzLP3qNyavR2/b9woABklKNmAS9mH7Q3uYwTONq3vzOnelSQq4PE5NF5IwE4BkQBrA2UM6HwWqUtNT0NGaoZoeHzWpJRk0ZDFihogwAWsZc3WoPgcJOPiIioqEgALFhZg659/WRZLW5uKcnsmYqhYG+mCyhAwSE9JhT8chS/gl3tLAHE4gh1/bUU+Y68QQV5hIaK0GNY5AP3uuxNtTzoWyekZCYy8suRH9yzjVGbPmi2WS7oGCHR169WT3wc9+KCEIwwcMEAWU5InxthQrqtXrkLX008HC8KSNN51910YNmy4vF/TvbvIa+pUuol7SXwhFx1qyryGxPk1aSy/caN4xhau/309Pvn4E9HO6T7Jyqoqrtxly5djwIAB6NK5M1Yx3gVRXHjBBdjyx2bZJP7RR4eJ9k4rBfuWcTgnnnCCaMwcs40aNsK8BfMlaYWvL6dPR6/rrxcr5AsvvigWdsYFea9ySoAWoLw85H/5Haqdday4hEO+gBAH2pKTE1hmUAkhE1YWTpqO0Q88hORteUgOR5CekQbOucxqVVG1RhZC0TB2sF3BoBCKoohF8PILLRdtXm6uWPgFMyJA1SpVcUTrlqhG7MysIvjJcJsk8abY263Zlk7ZdcL2eojbWLwiVg1WEkYrOS6IQhv3CgoKUVBgFZzPy80T9966TRtQ5CeBtMhTLKzEdmOrDczCMCtjXoicTd7keNsTolZTKqUajsLzZUcM2S7NIn9KEvklsS3DdtUKxvOfHQqjO4to9irbQKumuNptzGOYhsROEvu2bbWMDFyDxOLoR5CKcZLlaaHrnlibxnJlUY4QP1LTUq01qigk3i32BdckrlHRtFQE6lbHwIcGo1WnDkhKT42R3HKOUtfTSAZPPPkkPPzQwxLuc9KJJ+LOO+9Ejx7dceutA4SsDhkyBCx0TiX3gw8/EIxhYkmf3jeIm5XPOmbUaIwwLIMkgx9NmCB498233wgeMrSLrt6ZX86QsKJnnnlGYgqpbLMvjz76KIwf/yqObNECZ5zeFb179caF3bohJydbCNyihYvQuUtn8b4w8YMhNcTQmV99hUMOPVTI4OMjHsO4l/4ruPj1zK/QtHETrP71lxgZfOTRRyWp5J577hELJBVhHXc7tm0H47l5XYYMXXzJ/2HlypUeGazoZJATfN2aNdiwcg22r/sdW35Ziy2/b8TG9b9jyx+bsG3rNgGn1OQUKz4wbLtaCTwkXtRMoxFxnRAgxLKFKOodVB9ZB9RESmYGAqkkRSniKiUR0HgT0TypAdqkh/oz78XPonnTFciYF74XhcVVwp1KJEbQJofUwuja+f333wUI5RqiQVvxPLrBj+z8SK3T1kQFDH3W75ZWrDTQMvTRCkEiJ5ZT1aDtWoN8ZrpG5EWt3M5+ozUgLSUDAbqPkpPgp4s4JUU+CwG2tyuyXNUQF5G6vWnRlJpjRUUoyM8XAuyj6zcpCRGfH0mqjVsmQyHkbJe45rnheZJfFhsCDGMI69evh3r166NW/fqoVq82qtSuhczaNVGjfj3UPKBmIgwsuw7tKHDfvffgs88+w/dzv8cVV16BalnVMHrMGFnsCISvvfaaAATJq2kx+Pf/XSLJMnRftG3bBt99Nwtz587Bf269VVwfSUnJdszgdZKx5rfd6FaXRWNu4vZMDgmHcexxx+Hiiy7CgIEDcW2PHmBm31tvvinxM1Uyq+CYY44RNzGFwLg/joUJEyZIwPfxxx+HxxkIHYVY+dims88+WxbGF158ASNHjZLPHJ9t27TFPXffLRnKBNPHn3zSup6WbUjkarM/XItYwvi82QtR47j2iPiTxCqu8zpRNadNJXTdr79hw7JV2LF+A7b+uh5bfv8da9evxV+bt2DHn1vFq0HlIByKWO5LxiCLRyMsFiohVnSVJiVJxjkxsf7BB6Nm7ZoSx8a5yXkp7lO66mj9olfAtpCJZY3lQ2jVIzEMWXhDQsQXLaVKEBnOQBLFfW8lNjg3DwV5+Vj7+zoU0VWqhj8qqzYptIyplmJJzKBVjCRK7m9bWi3rnk8skpYXw4p9FFy2FdfYfBUvEttrnSOy9PuRWbUqMjIz5PmSbMJGDJTnt2P01EYonhzBPsutTY9J0HZ55+bmyG9MdkhKstqQ7KcXw2eFziRRobbaL+sIPzPGkwpcFIJ9dQ+qj9rEv3r1UKv+gUitkYXq9eqiRv06yKpZQzBfsThR00rJIHGO7ep+9dXYvm07PpzwEZo3a4bOXbqgUaPDxb1NTGF8HpX6Z0eOFAvaG2+9KU0Z/ewoPD5iRMxN3LZlS3z88SdodLiVQNL8iCNEaSbmUEaU/eqVK3Fa165ipWNsH61+jE2k4YBuaCoMU6dNw+Y/NqFTp87ifRk6ZKhYrr/88ktMnTpNKjKIhbBlS3z0wYcYM/o5GU+9+9yA8889V8jgSjteWy2DjN/u16+fWBi/nDkzZtzpdPTRQjrHjh0npPCyKy7H7bffnihRV5rrVDjLYBEi2Lh8NZZ/PRsbf/kNVWtUQ3r1amAUy8YtG/Hb2nXYvHETcrNzkL09W7QvamYSz+P3oaAoKCb3zCpVJPif5uYqtWpI8gjdllJmIC0dgZRkAU8SAcviZhGCXeIIbBKoi7yAhU0GRVuOFagOWtpfXh6oheRu3oK1a9dJbIYmtlhuZJI/C4IU3ESj1SSMWNiIVUuOAMrj5BQCET/TnSqAZ7l6JVU+kCRASJcAP2dUyUR6Zqa4xdOrVhULnVoGmSRCwNIU+5gLUmIhrVggKxPaSoIhuBcVFqIwz9L+C3Jykf/ndmzL2YHN2/5CfiEtAwVCYBgXWDU9HTn5edJfVaplyT+6UOvWq4usqlnwRXzI2Z4t1z6wQQMc2uRwVKtVIyHuNues5MJA98STjz+Bo44+WiyFtKRlZmRgyODBorkuX75cxovGZmo2Hd2zJMi04NGiyIWgfYcOeOftd9CmbRtxE/fs2VNKLug+MRI7EwWaNW0qCSS8H9tw+hmnC0EcNXqUWAYJgCys/v28edi0aSOOPebYGBk877zzZOFlXA6TVRgfyExkKi/Utul+1ky+7779Fp2PPUY04qlTp0p5hcmTvsBDQ4dKnORrjCd0julKA1174UHEGg4USQkZP6Jh25u3+2GCcRu/ZuUq/PD1LGxfvxFZ6emoUr0qCn0RbPrrD/z662/YvmWbJDXkMEY3v1BcwempqVbMXiQoMW5VMqtKoD8zKqvVOgBpVaogtUq6JAT4mFCSliqKcCDFjoezXbVcyMVaZ7tVNUGCxFDdyFFNiKPXoKhISBOthCSC+Tm5+OuPzVj/22/I3ZEtVkSNsVNF1YpvtuK1RBGW/Z7t1BGSUBIjW3nRcBZa9SREhXF1wiMtpVSUTokZtGKjiW3EfVaLoGWOmJ9M7ONGA2lMlEu2FGHBe7qPrXqdGgJEZVisgpRlQZ5VEis/X7xMdMHv2L5d1p1t2Tuwbdt25OfT+1QoxDkzLR3paakgeQz7fZYVl0lyteugdt064rYkkc7OzkUwHEbdgw/C4c2aouoBNfcI9pEMnnTKyYIF7Dtm+1Kur732Kpo3PwLdLr5I5EHMYqLaxAkTccSRR+KE447DlVddhV439JYuGzN69C5u4rYtW4mCfdhhh0lf0dpH/GFWsHiofD5s2rgRXY45BoyBpaVx0KAHRSnl+sL4/8mTvxBPyG+//irZxz8s/gHzF8wXNzITahjbTS8NlfVOXTpLzCATS2Z/P1eSUmjBPaJZc6wQBdqHcWPHSmwkw2r+2LRJlGtaK5kgSnw/65xz8NPSn/C/t/8nCvWCBQs8BdkFgSocGSSJ2LB6NVbPXoBf5i7E5uWrUbhlGwq358jELWSwf3IAOaEibM7ZgaAPyKiWhYIIg38ZO2K5UwOpqehy8omo3+AQZNasjpTMdKRWyUSAoJBiJU8QUDKT06xsY2qL1DJta5mQQgGfnZnJEg9jxwlGmF0WClnukZwcIU3b/vwLPyxajJ8XLcKSH36UczPoKo1ELWAk0NkxLxzEVvwMFxhqtNYHiXGxixjL39RsA0mokVVNXK/UOKnNEbgZAC61w9JTrWzTUFg0dLqD69avjwMPPggZWdWQVS3LyppjJjY1Vj6nBJpbVlGL7LJUj5UII+5iWgX5mTXH6DYOFomVZPu2bcguzEcwJw+FO3LFvcv6U4XhEPKLClEQDSOV1tjCIqQURVG0NRvh7HwhoP4aVYTc1z3sUBzSvAkatGyBw45sgqo1a8SSYBK5xBPo6HKlFa7/LTdj4oQJ2Lp9u2TcDhk0WEoYrVhhkUEeS3Bk3Mvrr72G+fPnSZ8xCYSkq3rNGujXt59YEqdOm4rpdswgtVOrXhsLp9KC4ZeA5dffeEOsinPmzEWPa3vg1fGviivk2u498NPPP0ts4O133C5uFdYuXLmKWcnMJr5QFg2WluEXzLJjTA41WcbZTJ82DQ1Y1iESEZLas9f1ooEzW+7Gfv1Qt05dSYAZOXIkktNS5bm0lmIiZbtfXEtIUgSFuTuQVDULgag/ljgi/Z2gmEFTlr+tWoO1387D73MWYf3q1dixbRsiW3fIHMxL8sGflILsYAG25ucgLxpCWlaWzD1a21IjPiA9FZG0JBx14vE4pFFDCSFgnHRGeqaExJA0kRBJ6AhDZIgDtpcghjt0wTKOTxRkKx6PWGWVyaKVMGS5ioOFVrmpnBxs/3Mrfpi3ACt+XoYlixcjEg6JVYzEiiE1GjctMce2Vc02qVnKlG1V0rhCTVjjnGRyX2pGmlg2t2/dJvOUmdB8LnkeO+6YWEzFt069ejjwkIORXiUDWdWqCxkkVoollHOUZJAeITvcRr09kjHMPelJcpkIQusg8Y/YV1SE7G07UJBnWT9zd+ywir+LpTSEIDGTllQaOMMRJIeiyN2yFZG8QokdzqhaBek1slC/QQMc3LwxDmtxBBq0aI6qB9QQj5C9GiRsWoll8MQTMWTIYCkLc9aZZ2LoQ0Nx2GEN0PfGfpg7d25MUeRvp/3rNEniIAkbP/4VHHfCCdIWZwJJ+1atJeGE3o2PJnyEu++5RyyJzOYlplbJzMQzI0cK/jDOmnHVDRs2wKDBQ2Q95LhhnCJxkd4zZv5S8eY4Ovnkk/HySy+hTbt2OKpDBwwb9ihO+de/xE3McJ2DeM+JE2Sdo2VwFRNIbDL46KOPCMHk69xzzhbl6NNPP8Hzz48VUsy6iCStrCjBkDG1xntek51DrsKRQZrPtqxdj2Xfz8OWFSuxfe06BBjHRsCjBZ/xG+JfTUJhqAiBpGRs27EDGVWq2MHHjEz2Iz8aRrO2rVGjbh1UqVVTrGXMmiURpEZJDZkDIRTQ5As7Cs9IstgZSG5pPFoSQQKjg2ELMAqDAoZ52TnYuuVPLP3hRyyZOwc/LV0qhShqVqsu5Co/v8AOd7ZLPkjChJVRLJZCCVb27bJVnlm3igTPig2zstpI5oQc8pn4TlAkuPE6Ph+yqldDvQPrSzyelJIhEUxLFUAlIdQdRtQdI25iu/A2NeSoXXiWsX60etIyWFSQj7ycXBRtz5Xs7pzsHQjSfcxivLQe0JWkWdMMyE5OFiujuOv9foskZqYj66B6OLhVcxzethUOa9FMsosTDYbCb+1ah2ZhaSv2ERg6dIjUGaT8haT7/UL0WrZogWdHPouup3cV93+bNm3x7bffSGD42t/WCmARSBctWIDrrrtOxpq42eHD7DmzUfuAWmjarKlYrHkjxhkNGjIYV1x+uTwji07PmDlDMupI7EkGj+lyDFattrTc8887XywNdBPzM7V2llpgYVVq93KcbbJhPToCHeMCWT9TlQuNlZGx4GXNlX+BlaLT+QhP+gZpF3BxTI5ZcYoYi5zAmEFt5IZ167By1vf4c+UaZG/8A5GCAqAoBD/Jks8v1QrommQMGjFh27YdouyBiXC21Y0KdZOWLVD70IOQQu9AVhWkkgzZ1jQmnlhkyIrTk7qJ9s4SOm8s74PudGMpxRImIwt6yCZJhZKZTOyjC3vpgkX4Yf4C/PTjEiQnBwSvWPWB+KExxyRgVG4lNtFOqhPso3Ttenuci+p25TvnieA7lXO6g6kIZ6QLhhHPJASGccxM9AgEULV6FuoeeKBlAU1NA8tniZWQpXkYN51qxUpK3KBd1YEekXCRvTczs66L6OmhN4S4V4gwcX4HnzVbFOE8WviChbZMLOsiX8RCYgrxmHhoFSoPiBcqJTMT1Q+sj4NaNUODNi3QuNWR4s7+f/a+A8yqKtl6nZtD50DTDTQ5R0EFlKSAY0IRHLOOcZ4Zc9ZxdEyYHRPGUUaMmEEliRlQUcBRkuTOOd0c/m/VPrs53mnUUdrhvd/L1x8d7j1hn71rr6patUpHY3/5RE35ZBLiYJaVl6n0ud0mklbkPI+fMEH4fhRu1lmw2269DQsXLEDPnj1QUVEpUi7kg/NF1YO7Z+5ME+81eLDay8zoOOVpaBNnzJiBd+bNE04q94Z/zp4t0UHymnmuCQdMUNkuJDFu7Dhxeg888ED5n1QbifKaXFGe95CDDxEn+I/HHoN5b72Fiy68CG/Nf1uilwTgLNITnUFLZFCJTicF/B588MHi0JM7mkqB2G3j/H/sQHscGBTCMAwEGhqxde06rPp4Gb7+bDm2MQJDbl4gCFs8rgoXfF6kMyXg9SKLHDSfH067HZkZGYjwOF43cjoUILdTIdKyMuHLSBdjwM9yEjFVzJozlSLmF3lvBH5mGsOc8aqghEleZcBoOJLRpEonBEMCiCJMJ9TWoWTjJlStXSdAghWyEmUzo4mMEgZCAZlC5J3xnMLNoWyFw4mmliYxfBwDraXIn1uaWyQC6ZICENOQ0SsVSRTmWajczugAwaAqCiHg8/q9sDN6SEPo88Jw2uFJ8wuwJj9EODncBKivR14MpXdIoqZsRDQh98XIoBLhVuR0/i5GgnosKgac75fKQxKu43FESTqnFAfbo7mcstHwS1oE+tLQc9AADBu9L3oM6I+CLoVwpnklzbP7pHt/eoVqgKTbzmmjqEGU3hD17/X/jASntqmTDUBzldponaSlM7j5aAkGvl9VsqsoBV9WeQbrHehj83e6E4JO/WpyvfW69fX89Cj8/o62RkCnRiWZSS5ZKIymRUuRefABsDnddN9gS9rAIJxNiZ386oG0AnautUhLCzav+Q6rPlmOr5atwPaN3yMWCCLJtZZIwO1ySuFCTnY2HE478vPykEbb5nDB63YhbACurHRk5eYht6CjRJ/8zA6QOydrkqwTZfN49XTUFKdZZr6KGHFe0lESmRkWi6n7jIQiCvBEYmLjWsJBhIMBoDmArau+RfnGTUhEouLcir6eqa/KggXaMAIknpubP+2F2EKzsw5tkIA7h0MoN4zyNTc1yed8Pr848K3rxdSe5fEZ7aMtdtA28rpZQJKWLooGdhaypfnkPQTEDCUwMsr7Y6SQESQt/RWibI8UC1IuK6psXSQi6U9GA5kyZmqef9cyPLQh3DPE9sWj5v8x4WUqQG1H0mGHJyMdvYYOxqDhe6HX4P4oLO6isjQmEN6dzAOhJFkyAvp7bWOs801TAlLtU+qktkoAWd9rPZY+T6szmlLFrW2Z1Q7q8+i/tXJWTYoW7aTs1xb6gj6PtsvaLlo/a/3+B9SvX71a/+8eYI8Dg+IdKEYuEkZCwvKl6zfi/TfnYctna9BcXS/pSgIa6h5Fk3GlKk7wIRwSVuxCFryQfLXUis1ARm62kHhpcMQzJHfOpqrE1ARWHrJMPKlNMa9FCksMSR9Qf086ojgdiIYiSBIg2OyIs+uDYYguouYFMl3A4wgwdDoEpJF7wvPRmxWysskZpAEkH4eTX/eYVQDQJRFJXqvb7RGZAN6T5rlwohN80eMOBkJi4CTWJQFSyrYo4ycRLNPikIfIFLDm3EjKmqlj3XeSwIWFKIk4mpqb0UTBaV4DI6k0vmaKmefSSg00iqFwWKQ3uEdyDITH43IhMysbRd2L0X04jeFwSRWT1+SQdg5mrm13WsOfWK+7An3agOiPWw2d/j71f+upUt9vBYrW73/MaOlrSzXYVgOrnBNz0zYN7u/pjt1jpFsBkSlTIqlgkbtiJoHLleDIofi/uzlNrJ8p2cUEGOGWFpSt34SP3piH9Z+vRHNtPaIhBTi0mL2da1DoJARBTCOrohKRQnEwOkXbAKTnZ6GosKMU3nEd83NK247FCxYpK5OmouS2VGRZqnbFAXdL+pdRcKm85Xk4PFK5nESoqVkBPRqamGn7IlFl+0RzNc5LFPAnXEIzMkcKi6rkZZGGUwAkq5Tp/MrGb9iE8kAusqwjscW0o6aD5bCjsalZMiAmnhUQxnFyuF0w7Eo2jMaY4yTggZFRUUVQdo+gjBXZwpu0GRJM4DFFbJ/A01SFaKXuyLibDkM8DgJJ7he8d35eIpAOJ9Kys9CpZw/0GTYEQ4cNU5XcmYxyagHznf13d8cMttqGVKfS6kym2i2rY5lqS3QXnFQQtyv7qO1bWyAt9ZqsxxBXpFVnd6eTnXqt+rnr/WpXNjjVSd8d4/t/+Rh7Hhik6RGMpASOq0pK8f3HK7Dt0y9Rtn49WurqhcMh2lQiqBoTIESvmACGnh8BonhuFPw0UyAEU3G7oYwgu5n4/a0FJARN9BB16zgxQDQ0pn4XPWROUi09QOAm3iELSmIJ4c4QLFGKgICORRVS5WymTgnmwpGQGBSPXQlgyyIQY2gWlJBXkuZXUjURkpLVOVn1K16ZKZlAb5kROk2oFraJrmQTYVQ69BSIVemBpEFzTXioAK4CnUqEViqTCXQdquctI4XieZubnPbCFbdGVbyRW+lyuuUe6P0Lh4jV20I+l15dsnlKNJTbhtsJf242iroVo9vgAeg+sD8Ke3ZDTofgQ/mVAAAgAElEQVR8FYvQ6r2/IRi0Gp1UY8S/acP4S4xMW8ezAshdGUMr2Es1ihpIWn//u7fbPmbZGhlUwEIWFJJaZcDGtcXo++7TGdTPtfWZio5nAnXlFVj34TJsW/YlSv61DuGmRiSDEbFzBBMEY7QDLgf1AxOI25OIIQ6HGeYLEeXZSdFwwHBwvaqIGIvL6NDRJir1AcV/1tw54dTR/knf4pgSZA5HZDi47sXGMuIXTSDBFDA5dhJVSyAYCootoMoCl7Rwpc3MiPAUWW2bUI47bSYvgDaFWZ6wKY3DY2tAIv+bwQFGFynfRTApG715PZr7J7aPUjFISAWxZCfEzsVbi0b08+U1qc8b6r55TrOoRXjjAljNimdzqomIt9OpbChtM/NKpoC22FPzOpk1IdeUmZE0iuv36IrO/fugsE8PFHUtRnHP7grAy4PfPVqVu7INu8oetGVT9DHacizbylxYbVCq/bLOaQ1QreDN6szqlZwKZHXU0pq50VkRK2i0Xneqo9yWPW4fy/G//6h7HBjURRayKQOoKS3D+kUfYePCD1G7ZTNa6usRbQkJ4VSKPkwid8xMdZBXSK+Q0TIxgBKRS4iek83vgy8zXQyFQT4bEkhzsRKP6T9FRBYtK3bdIAePXrbZQ5EGhROLqV+mJOgBxiMxIEbDGJUopkQPmRqJJqQqjUCUkU2WzKv0sxJPVZwYMa0yg2g4pVDE6xGOHQEgz8H3a09ZAJYp+6A6ZiiOo9byb11oPIcl7UONRTmvGRnkuNAAyX3FFF+Ob6HRl1Z5ZrUg70m6qpDzxzQ0U8VSHUjpHjNVbgo0iyyDme6mRy1i1rTM9L59buFsFnXvit57j0CfEUPRfXB/5HQskHvXGLC9sGB7GwOrt6w9Yauh/W+YCOt16Gtpz3FINcz/m4FqapqYUa+Kjz5B0cTxYle0A7M708Spc0QRUoDa7TuwfvHH2LD4Y9Rt3opgYyPCjUGEwkElV2UklQ1MKMqISFNJVoS0kSi8Hr84xjafB0a6H970NDh8HhHol+p/l0ukYwjQdAs3nldkZ0RGBSKlQ/kXOo60A7o1qPAHpX0dneioiOkLRy6WEI4do36S2XAyxZeU45NryOOqemI10owA8m+UgSHFRPmSSi2BoI82SMncmEL4JnrScl0CCpkmFjkth7J1GmNRm1CikWbWQwKWKmsioNGMLkq2Q2wgU73MzkSl0xXtsm7XJ8V0pqyOjryKFqE0MFBNBpRtVXdGDEu+mjcrC/k9u6LX8CHoPHgAuvXpjR59e/8AA+5GPPhv5iY10tbe9qg97Uzqtess2n/b3rb3mP5Wx9/jwKBKE5vQwABqSkqx4eNPsemTZahdtwnR5qCkJRgdlLcRmMSosUXDZQBRLn6VLra5nAjGIug4fBiGjR4Fe7oP7ow0uHw+2D1uiQxK2sSU36CvaZaTiDmJJmOw06sWDSylcUXjR8MbEXHssJCJg5R5aG5GbXklGqurUfXFKiFRiyFlVAEJMSQEeZL+lgyJAoLSAk2qlONw2FQT7VZvs7XnLZCwUd9Q6SfyvUxx0HiJlyqROzNdTC4Qi1MkreyGw68KR1wkXPvJH/QpDiFT5WY1smhvsW2dDtOTA8N7YzqeXMFgCHVV1Qi3BNBYW4/GsopWnpw26mIIJZprVgYyXeJ2wuZ1CRjs0L0Y3YYNRd+9hqD7wH7IIxhUu0K7SCtYF5A1Mrc7gUpqxM/qye7O8/waY9DWNf6a4+3qs9YIxJ5y77/kPjUYlPVuGIhSMuXdRciYfihdSuWCxYEE6xWwe3sTy/VqJGMDKgkGP16GrZ+sQNOmbYhS1ikYRDLBqBwjb8xW0B4l4HJQ8J0t81RGgzqf7BDSY5+9ULzXIKRl5sCZ7oM93QuDeoMsaLAre6P5gDQ3IuZsRvI0ZUZlC3iumBKlZ3EZ21YGQyIhw8ramsoKhCvqsG3Vv7Bh1WpJB+viDOkGIm3ZVCZBVy2rQhJVfCGag6ZjbzZQUrQU08YxW0JOILMXQn8hd9N0elUUT2kS8j10fJkeZgWx4XXBmeYT3iBtIIvuWHDnkuI7D+w2RvsoN8Non2q1x3Oxkph0pHBTC5qqaxFpbEFLTR0aqmsRdzCNzMyQ2i/EbpqyKuRHC3XJzaptJzIK8pDTtRg9hwxE0aD+6NSzO3r177dzaprA9NczT/99treV4fgla+I/+Yw1gtjedqCtaOR/cq2/v/eHI7DHgUEVqVKQjAukvrICDTu2oWTDOjSUlsiCDNc3seIBzbUNsDFIxuKJpPLuopE4gsGwgDiCIEkJd+uGQfvuDVe6H560dFVlxj69LhciXpLClScnKQVT0V5C/vR0BZApyRkBXGZv43CiQVqvkTcYaQkg0tyCQE0tmqtq8O2b76O6olJ+77I5VG9I3TJKOuepijoSrIWHY0bkCEylMMOsstOPij8ziklPSApMpKJYpZnlvWKrk5J2sbvc0m80LSML/owMGNnU3MoQnTFGR12iu6VU+WUTEC6MmdJmz2ECQBKoAxHhOhIUEgQ21dQh1hwURf1gbZ2MK79YOSZt/jweFY31ccwh5/FkpsOTk4GMvBwUditGUb/eIrbK51DYqdMPZmJ7FJBYjUVqqmJ3GCp9fCtZ23qe/6ax0ddmTce0l9duHQddCfrfvPdfc+5UMEiJJWPrNsR7dpPEnk0aiJPPvPsKSP49nKNQUXNLIyq2bcemNasRrKxGY0UFYjXVoq7QXFMPil5HwozKs4uGSl7TcXOZUlkJhwOZvYrRe98RcKZliKQGU5cESnaPSxxGPjumkcW+6V7o0nZOiSqywwnXs2Q2WKSRNKSIj/cfjIYQY1UtuXXstFFRg2VvvodgVb1w6ETHz8xiaEeT6g+MsDL6xrSrsluqYI7RTNpUybBIwZ56ESzGEqooTnjcgsAUX5D2SzrC0Fa7HMjMzYM3KwPuDL+oFDjo/Kf5BASK3fd6lMasKRatKTi8N+Gi0+ZJxxDVSIAdYeqrahBtDqCprh711bVw0tElFzwSkWpg6jVS0J9pd2aWRMYs0w9Pdgb8HfKQ10vJyXToWCi2ODc/T+6rNf3ZDv6w1fb9VqAwNUX7a9bhz/mscPd1IMfSZvDnfPb39/z7COxxYDC1oKCqshShQAMCzbUIx8OKvxNPKhkCRsco+On1IRmJC8nboIERRXqAyRBpRyftO+ywk7PCNkyM9glBnCTwGJJJTipWxoaFF6gbqSdtJDAnpXIvFI4oHgw5M+TJBXkNLkkTsK0ODYgbNjiTSQSbGtDU0CAVd/R3+TcKxfYb2L+1f6aKCCpMJbCXe4xD8Vd0sEyIu2bJvUhAaJkQKfZg+ltJ0hgOBRRjiQhcHh+SNheSdjYCV8cWgC29OlXQld0BlNI+Y5Yq/aw9W+mwYKZwhORMwCip8p0N1/VxhGAu/CVKUKgOAFLLLAUOpio/o5Q2Az6PF5kZ6bA7XbJRdC7q1CqR0por3o0rlNewfft2xe1ho3qHQ1omtVa87IZzaS+YfKOrrr5aWjzdeOONPxQu3w3n+U8PwXvevHkzlixZIl8Ub23PAhNxVqJRXHPNNZg5c6bS6myvvP9/Ohj/4ftTwaBoo5mtyKRgBMxIsICEc719XlLxKg5iFBs2b0AUUcQSUYRCAcTFabUhkkygIhjB+vJy1Mciwg2O2g1sbqlDMBGFI0GR7AQy3F6kO91I8/nQq6AIHdwZcFOqlREs8gFdTumxSyeTXL6WloDqdEQeXTgCl8OGhqYmiXIx3eoy7MjPyII9EkdRRhbSnS7EyHEmT5up1bpGOJhmjUVFqkrxWBS3UVK7ogrmUHbcXJtSWEJqDAtSTC6kZEpIyZGxV9FK/tza3k40Ug3FPaQTShskFSKqGEQEyMyWdRKxNztTqXqguPysvhToVL2FdecnwJG0SeGKnNuM3kkmSmhEZnW1SdvRFCDhX+toJrVuyee02eHzpZkOs1vOycrvVr3ZdphCGghWVlZKa8LOXbqI/dudti/1snUAg+3iqI3KNptaKqgdbrH1kEsWL5YIMIWmf3/9uhHY88CgNXOYTKKksgTxaAi2xmZUVpdJJWowHBRgRy+ToEjU9AmO7ErGRIorKD5tY+s0tgTKQIboEKq4I//JQidQEnBHwjIxi5gKswUduSUutbGxIMNM3wgfUSJprDpTho6pm8ZGdkNRKY/aumoEWoJiWCOmeDMjZ2zJpnqS/7D9mX6EqszD3I6k7dLOiioaWwFZ1veY700wnU1YF68G4IPL3Ql2Ov4ODzwujxofs+sINxLpsWm24dPeqXCAxGiS+6KLZcwWfMm4EMEJOOkNa1kUq3e7q0ibpG4cDtlsaARp0Cm30yklMvjrpnHbn2aPTRoljjcFRyky3WoQWzWthMgp8jwcAyGCW+RiNIgS77rV+9RV0GYVponq5elIGmtnRxPOB97zD5CvWQ0s4ycbHZ2RnUVF2hkRPKXPafJNdepOioIsVcW6wk4/E/08rPxBq/SDRMBNqkJrFMFMd8lnmfI324Hpa5CYfYoHzs9SaP2VV17GDTfcIBxXoUJIt56EWdWvnk9qhGJ3RGd397xJ5QySF5csLwe6dJYIlCGLUgOEOOztAAlVIUISwVALamqrEYlF8PXXX6FXnz4ynk4jhoqWAN5Yuwlhtwe2RBBumwul4QAabBGEo1F47A54HTZ0y8lCz+x8dPTnINvjh8fuh9NwwYW4AoB09qjX6jRgCD/PgM3pEdsYjUWkZFpE8wkUo0o43wUDeVnZoqDgS9qQTZkqkWOJoaqyCi3NzUgalDf5YXWo9VnpZ28tDmi1g2ZFqTW6nfq3tp67RDnNdnPa5kixG4EZ25Oa3aZo06Xa2nzpiJbwIUkFSjASqXjQSmCb96Za76XavrbmsL5uri/pCOXzieYio588JiO07fWSa04kMGHCBDzz9D9Eg/T4449Tc9aynvVaTs1k6GvXdsSaTZDvNQfd5HUqrz8lyW1xBFs/b7Y7lXEXFQlVoc6IqvA8TU1YXZwjXFDzelvXpEXCi9Qw6hS+/PLLyM/PMwMlWldVRY619qOmYlmfi7ZFqRXSiqahojSt46XtsEWDWHZ+U/7GukekCvy3jpm831QP0TafKiakepjtY1sLS837tO6v7TVfUtak2nLMm2t1jH+Lk+/qHK0PPwnsKNmKZCQEe0MLWoxG2FxKR8qwOxGNMWrnk+iX3e6CzelE3GBckL8xVNrDbsDjVVqEEtqPRWUCEigS4dntSi+QyQZpEUcv0FBVdDZTZJabtQYI0muYG77YDVbNUpsvgubmFsQoWhqPo6q6Cg31jQgwnZJMoiXQgn79+opqvs5+tBXebqUImpE1PT6ywBnBFG9aVQKrFwGimmTkLyXiNTAMHzzeLjAcFLD2wuNS3Ukkasf7lu/N1k4W0CMT2+ywIh68bkElm3pMwCDvbVdg0PostQHQ//OcBMMUjiUp/DcBg0ngyisuxx0zZ8q9nP0/Z+PRWbOkews7d3z00Uc49NBDMGrUaPkdRZ4Zvd1nn32w76iREuHjF4F+eXk5unXrhufnPI/jjj1GxpHPglE3GqQPP/wQY8eNFWD38MMP49xzzxXQpI3Rxx99jI0bNkjrOUbPyMW89957RUftyCOPEMmgBx64H4WFRTjnnHNkA3n11bkoKSmV3p7X33C9GM/Zs5/FySefgqVL38eo0fuJfMW7774rKv58sQk7uzUUFRXh8ccfF/V/tqmj4r9ERU0DxufCv2/dulWulXJLbNNEQfE///nP0l3guef+iZNOOlmi3t9/vwmDBg/CY48/jh07dkj/T55DP9+TTjhR3Rc7tuy1l5znq69W4pVX5mLEPntj6tSpePXVV6UN1NixY/GHP/zhvx49/XHboySl5BlSR3T+UjinT5QOJMpS2kUAH7bdozOYei0aDLYEmqRYpLa+TpwJCiiTqxaJBvB+SRVWVJajoaIEub505GflYPW679CpdzdxbgjWnDYgwwEUZmYgx5eNXG8h3A43yrZvRo+ePcWOee0uJRfliMNls8GbdMHj8Un2g9SUUIwdNGyiJxoAVREi8DIaSP4gEpJazfb5kOP1IxmJobKmWuaBcKW1AL2li5O+1x8Dg9Z5qo/Rln2xgjn9PQGXBoQEu+QC8kt3XNJdglJF7jUY0WBKwCB7Mkd3OsAaDOpNui3HyHp//LsUx/h8AgB1+7f2BoPs/0th6ezMLCxatBCTJk+W+XzPPfdIAU9+fj6mHX00HnjgAdTW1krLS7aX4+u+++4T5/Xkk08SW/LKK69g+vSjRWB72bLlGD9uHO6++25cetml5q0aePqpp0RMnxkI9oBvbGqSdponnXRSq1QMlw07Ob355lvSc51i0/PmzcMnn3yCUfuNxpQpUzBnzhzpYcxnwVahbEu3fNkyvPraaxgzZgzYqlPPjZm3347zz78Aq77+GiNHjZRnTFv10IMPyV596eWXia3iNfEZsIOTtUKdLT5pE/ks2DJv8uTJeO211/DF8hUyXrTrfH5z576CL79cKTbsq1Vfy3hxXtH+sSf8XXfdJSbhoosuksYEM++YiSuuuFwaEzBCymzR8mXL5V5HjBiBI488UtZdXW0t0jMz8Nbbb8tYWOcybTH3HXZLyctTlILf4rXnRQbN+hHh8QEoLytBrKUZdZu2ILNblkgnJJKGpGgJCEkAZqSLwJDRQhHx5PdmuzeSg1nN6/N4VAGIrGSzUwcjQaKtqjxCoaIId4Z8FKZUafyZllZSNTqFQUOitf5UZS9E44/Vcus3rBeZmxpy66gJyEq3RBwDBvSXNAQ3Eqsx+THPUnsyqlJXAUH5nRhXFSVU4Xlecwui0Ro4nFlwuTsI4HXa3dKhhFFBFRFU2lryv7S8M0Gl6eGoyjlVKax4hCqdzGpBDQal17IpFqvvQy9Q/XNrpEn3YWa3FPYNZTWj3S7K/p07d27f+Z0Errj8csy8804ZL4Icghn2Hn7//fdx9NHT8YeD/oAFixbi6quuwrXXXif3uHDRQhxz7LECCr/44gtpqs5uIfz50ksuwR233yHcJR7z0UcfxdnnnI0nHn8Cp59Bhf9rwGbpL730Uuu9cQ6w08k5Z58jBvPpp59GOBzC/Pnv4KipU+UZEKzROPGzmzdtwsTJk3DZpZfi9tvvwPXXX4dbb71NgOYF558vbZ4efeQRnHLqn0Qvk2nZK6+8Up4n74t9oGmETj75ZMyePRvnn3++GCpuDhqgEsRmZ2dL72QCAfZJnj59umweHKennn4KfXr3xvr1G6RZ/H777Y+KqkoBpiNHjvxB9JNzc/zYsbjvvvulmwrPXVzcBRdecCEefPhhvP7G6/IZbojsGXv11VdLH9E9lVtojQzyIbJIbMfixSg6dBKccCBmUFJEg8F2aEFiBiaYX20JNotUC7XuJP1pahu+vfpLLG4KIuKgKHYtOmXkItfuQo7HCb/PI6lJl4iZU/UghJx0H5yuNPj9neGKO+GwxeHx+pCIqMpaAje3w0DMiMNjc8JvU1xr6qcyFhgy4qhvaYKTaRbyptkXHYbovAbjETjtBtIMOzKYqg6ExdkTm2A6r6kLPRUIpgI968aYCiitYMv6Pm2DNBCUHvQEg+RDSup4Zz92AWmmZI3kiWjztAPM9Di7kWgwaLb4FDUFS2Twx6LaVvv3W4NBnru6ulpA1tQjjsTChQsF6PB5nnfuuXjo4YfFOX5m9rPye9oLgkHaAI4TU8siNJ4ECgsL1Xq99Vbhhr/00svSFeSgyZOxYOFCNfyGIe0vaQtpZ+6971488+yzYDcQOtNapJ+BFzqt89+ZLwLeDA7cetttuObaa6R9HZ1gRvl4TQRoBK6032wB+sisR2XP0RE+XicdUAKrgQMGYM7zc/C3v92Chx56CKefdprwQf/xzDNyrTw/6UIEcXvttdcPbCDbe/I8999/vwQE2HP5uGOOldael112qSiWLF68BCeeeKIEfMizJzimM5ueni4OML+Yebv4ohl4+OFHcMCECXh/6VJpJzp27Bikp2dIz3ja8cceUw46nxEdcT6jQw8/TGyxnr98Duw0RVup79m6z7bnprnngUHmYwmgTDC4o2QbnEYCddu2wZlO7SgWWADZ2TkqnG9WoknaV8jJDiRigNflRXlZOToUdJCqYnLWqMelZFbEAkrBCCcpOXT8rHTkoLcbjcLhUORnpYusIgWi1y8RAxvIJ+SxGCmzGXaJ9lRVVaG8ohzBQBgNDQ2yAebk5iAzK1OFiA3ygJTMgXUz5IS1hrQ1MVaHoXf+rICnitUrrou+NiPZjFisAQ5nLhzOTNhs1PSi6LMJBpkqIafSFJeWlGdrX2LTi6chlIo6lZKW5vQitaBSJNoY6uuxVo7xfvTvUw02FzENs1QxO5gmDrd/mrg1MqjAIA0eWyfVVFdLz0y2Zbrk4ovFGNx4418ENPG5Lli4AMcedxyGDRsmbZRoJBjBGzVqlICx2uoaVFZVSbP1Bx98EOdfcCGefOIJnHraaXh01qPSIP35559vFQ/nmFx1xZXiQZ522ql4+h/PIBQM4J133sVRRxEM2jBp4kQsWrRI5tPFYlDvw/nnnY8HH3pQgCrBE/944oknCMhiFPPa668Trsy4cePEwz366KPFi2T6nYCMBoye9dChQ9HY2Cg9R/WLBoeN5bURYiqd3ijXEI3gXXffg5l33CEeLv/GSMAtt90m3nVbPKBLL75E3sP5cMLxx+PZ2bPx1JNP4sipR2LVmjXIyckRMM2NiQbwL3/5Syvxuz2N2y85tgaD3DDFYRIduTAAr0oh2lU0kPzBuBGFndmD3fzSkcHmliZxHFjdSkH38tISdO7eCw+t/gqrgw1wxWJobKzGAF8mOublo6miEoP69Eaa2wOXw45oOICcHC/cTgPhUBBJlx+RqAdOmxdZzBr4vEiGKXJvyHuYFg67HciLOWF4nDCicd6ppExD0RCiIqHCbItTaDjUMwwLX5FmNIZ0pxOhukZVBGJWB5O3qJzOnQUhOivSFkjk32hnJE1oRhat6TMtA2M9hjV6KPxgUwtQWm4yKsjOJdoZ1hQdKTzZeQ5ta0VayyygEb1WEwxyHWvNxFT7Zs0CpAJdDQYJHoSLmUwKkGjvFykxsx55ROzG8hUr5HQaDPL7i2bMwH333ydr9sorrhQbQ8DUoaAAFeXlsl91LCzCFZddhj8ecwyCwYAAvNNOO13AEEEkHV3SQ84++xzJulx4wfniFF7/lxvkb7St+sXCnE8++RQTDjhAAhnbtm6V9dW5SzEqqyqF40w7tnHjRgwcOBAlJSXSYpPO+9777PODTALH8ITjjsOcOc+Lk/ynU07GM8/OxvhxY/H88y/IKU89/TS899570red9BUCTd3JhH+nveV+rbIzR8rPY/bfX35+be6r2H/M/hIRJIDsWFioJIMMSIaD90+wRoebEUzO7uPleuZg0qRJAiDZRpQRRo7be+8twCGHHCL3wh7JzOjwOhnBvfvenWPE+6Ld1hxvKwD+LSg1eyQY1MUOjAwyTRxPhIBQUCauaiHmFl0qVqTRWLLtmkPSu2xz5AFZ1vTe33t3AY6aNh0hFyvXHPDYGdEhJ4y8CoqMJpFssKNsczlWf7ZGFPB7De6NooGd4O7ghputTJIJRBNRxM0iEymUYM4/pirxzNbCAgrpLTNFXF1VjR07StCpU2d0LOxodjUxFf2YajKJxm09YBoPbfB4v9rL1FxBBf7M/sxmZJDNpAyDLeta4PV0hN3ph81ww+FkBFWlieXLAgY1L0wvVq3lRQ+ZVcmSNqGuFts1mWRwDQh5r5Ju1hV95v3wWBLFNF/6/nSamBV9vAamkdo/MpjEFZdfgZl3qjQxwSAjgwSD//rXtxg3fpwZaXtQ7nX6tGmYNn26RFGPO/54CekvX75cIoM0UAQzBI9MA0hhSiIhxubc88/H47NmSaXi9KOPxumnn44XX3yxdTPjeDAymJOVjWeefQavvfa69Dud9/Y8HDVtmozUAQdMwAcffCjXQU+ThvmSSy7BPffei2uuvhq33HKLGFACxL8/+Hc8/vgTOOmUk8W7ZmSQ3jtTKGw0TzDYr18/SdH06dNHDCEjjj169FCV8jabpIgJBmls+TuCPJ6TUduLZlykNol4QvhGBL3X3/AX3HnnTFxi8i+1E6KfLzcZesU0mMcec4yAQQLO4447TuYS003aEBMIXnzxxfK738LA/aeb7r8VkHCBR8OIuT3MpKqoPHVTEkDUHoWzncAg8RNbV7KiOBAICKDheK2urMaT69aixRGk24p8eOEuKUXXYf2QZXiQ4/bA7/UgHo/AZSSRl82exEnYEnG47XYEbBlwGZlwsj1bLA4nJWlYrOEAsuvDCH+6HkEjicLRg1CaT5kWO+KBIOy0tT4nogkDRsKOCLud0AGPxOAwbFLcR3vhjLJVp+JSGkJfUel2gw6sRBSl55I8llRQaOVx6TlmnWt8vzjfFr5f6vPVto4OttKKVZkjttyT7iK6CYGZOZLCPaaDzeyIZEIYGSQQpP01QaAU6Jlfmh7BY1ltYGrHDV4br4MAgwBQ88naM02sx4MpxvvvvU+oLJImBnDuOWfj4UcelYzPZZddjrvuulOeBdc11zdBC6N3ZWVlcq0EhnRGb775ZolOz537qooMHnSQOHb8GtC/P27+29/EEZ5x4QzpCbz/2DESFSQYbC2yi0Tx/tL3VZQSEApMNBpBt27dUVldJcCMTux1110nEUlSUbZs2YLtW7dh7PhxOyuvTcrBqaecIgCQdvG0U5WTTaeaQErG3eUUJ5TPhyB26dKlYpv1fCJ9hjaR+wKBIKk+w4cPR5o/TYDc+PHjhdbCrE2nTqTESNoQc+fOlXvg8zzllFMk+8LXiccfjznPv4C/3vgXoYxxTl199TXiQDDiePjhh8v7Cgo6CAVjy5bN+Otfb5IIrfXFY/7jHzj91RUAACAASURBVP9QGMPSZeo/tWO/5P17HhjkojTV5e3JJMpKtyKOCCKhJuoHICmFIU7pgkGzQuV9vrw+F2Wf4HB6pM6PnUEYjWK435HmhNfuQTIMNNe1iLdbWlKC7IwMfPz8B0DSjh69+6GgcxGWfLgYEycfgOaWepRX1iASj6DfsL7IKsyCw29HFBFRYjXiZhFI0iZSNqLNxU4j4RC2bN0ifZLZ1YQLaifpfyfHqK1Uif6dAoEEj6r6TjxfE2QlJWZq9knm/0Lq5bg0C5h1OgulYlcig05VRMJNXkjUFjAoi4LGuTUUsjNdwvNzE6dhpGfPMVT9OlXxiO7UYi1AsBrFXYHB9Rs3YMTwEWior5eF2K4vRgYvJ2fwDpknOk1cW1OD+fPm4aSTT8aokSOxbPlyvPXWmxg+fISAK6Y/jjv+ODEMK1euFDC4du1aSakSDN51512YM+c5TJs2Hc888wzOIxh8bBaqqqtxzbXXCueFHqJ1M2Ma5bFZs3DqqafJQicYZJqYgIzPb/gIdS56ojTCBHH0OGmorrrqKtx+++2yfZ5/wQV48KGHMOvRR3DiySfLJsOIHsEcCeMEWuSyEAyS88K/EdQSDPbs2bM10kKODM9D/h6f6QsvvCAebUF+B1x44QWSbuG8O+ecs8VTHTd+Atau/Q6lZWXSlJ7pE3rG2lFhaubJJ57Etm3bUFZWKjxMbhoEwXWNDQL86OkTqDKaeuyxx0oU88c29XadGz9y8FQwyDRxy9tLkTHtIJVRIJUCKiqWMFTkbHe/tMoAq4ebW5qFp0ew8t7SD1CSnY1vGmtQE6ljrRiGeToh7kygW3o60uxuJBobhSedmZuJNDuQ5TLgp86o3YMYtUTtbrgCCWSu2Iq8FgPw+2QORJJR2Pbvi7ROBUg2BFCz4HNk9u8GV042Kpcsgy0ShS8rA419ChHonKeE/cnBpvMonUbYkg6iy2iLJeCnhp/wtrUQM6OFqluSotmY0iqWgiQCR9WiU71aHWFLoZT+nXXMre+zgkFrZFB3LWkFoBoM6nS2WfxljQxKhsTkSWt6DG2fdtKtNlzPZZ3h0X/TBSQED6WlpbIGNBhsD2dIRzhJSXn2H89g8eJFmDiJnMGk8IO5/khXIrCjbeD1XHbZZbj/vvskI0JHtrS8TIaXXGLtnNIhIf3ltD+dKmCIdJp77r5Hsh3XXHMtHnnkEXFGaRuefPopcfgIBlvvMZEUoPjuO+9IJDAvLx9XX03bdgcuvvSS1igi08WM5jGDwHE+6cQT8dycOeIQ0eboiPFzs2cLZ49jefHFl0iq+aknn8CUKUcgv0MHNDU3SVaH0UZGKWl3ef988RgLFiwA08Q1NTVi92kf6cBedOEMod3cdNNfJbtH5/3ss/9H7Htefr6AQZ0mJuBlapxOB7+nY67nLfmHtJXpaWmS7r777ntQV1crDjgpWKQDhaMRrN+wQfiIGjSTRsSfmbWhaDuvrT3mSVs2a88Dg6axFf5eMonyHVsQS4ZgJMOIxoKmY84qXwdef+1NHHnUdLhcHiRtSalmszMd6fJIdRsp0BRTdkfTUbO9Ht99tRaZaVnI8mfj6y+/RlZaOjZv3o6kM4m8LtmoqC1DTVkNuuZ0QTKUhNvww+ZOwpfrRWO8CcPHD0fPQd0Rs8UE4NEz5vGbm1oE+LFvZzASRG11NToUdJSomlRLtVo3xfRTFaQKrPLhL1y0SDZGNp4fttcwZGZk4Igjp6g0bWukTaVyVRUpza8Ci/zfSAYRiwbhdmcimcgWMW2bQcBMj98n0S4eX4PB1qig9tQtgFOJwCpgy0KLl154EY1NDbKw6N1wQWuDR2BIkMXCC6ZUOYGtE9caGSS/jaBk6JChwmnp27fP7t5D/+14Hy79QCKA5AQtWrwIkycfhJqaaixcsFAIvtdedy1ycnLx3rvvygLn4tu0eTP6D+gvHh+ja9wEaDDorS59/33hxZEDR0Py9ddfY9iwvbB61SoUd+sqoOftt98WI8V757Ojx8uISVFRJ7wzf76kC/jasGEDevXuJalHkrP/dsst2G/0fjjk0EPEKyZQZWUueXokfDMNvHjJYkw8cKIYy/4DBwigI2jk3+nJMs1DgMifabRITOZ18BisZtTeJucRC0/IMWTkkCRnHmfHtu2SFuYxOE/ppXOjyM7Klp/nzZ+PTz/9FNdff716j+m5NjU2CkgeMWI4ppgkb4Lum26+GYdPmSJAk5zIxx57TLxzAu099aVlnbRRZ7u1ynkLUTD9YNWCTmlAKa6d9c2784bM4zIaw82VsjKkqNQ5nbj8rbmobaqCrzAXwR3b0bdXX3Ty5+KVhx7FhVdcCQ/lWlysdk4g2+lCrt+FrHRGB92wRV1wsX/wqnXILY+gzudCxynjsaG2Au89PQdH7zse3sE9kNG1E4ymIOrfWY6s/YcBHdOAxgBa3lsBd9KFcM+OKA82I1JeC2+vzkjmZ6LGRQ3WBIINTfA7XXAbNviYpjUVD4RCwnagJvfR3JVNcKiL7dlRxSkb9XPPPSf0Bm6eLG6gbeHc4ZzT3DH9jKxgUHMG+R6CQYJWqeplutjswS40H0vxnKQAWyODljSxOMSqaI7AhpkA2gMCHTpbev4TbNCxo9M2ZMiQ1t/z+qxgkAUNBFi8p/ba4HlN3377rXCE2WFm86bNYquIvhcvIjCcJEPP+6LTyqwHwQ/tEe29P80vgQM6iK+//roU2pGKwvumUzxk8BDMfeVlaaKw3+jRKC7uKpE1rnHaExZ6sOKdDidtkn5xrywp2SF0mVP/dKrQV9auW4tZs2aJk6uDA4zirV+/XiKUvJcd27fjzrvukmdP6o5cO+lcSWDuq3Px7b++FZvlJ8cuFhXFiPr6Blx40QxZO3xuLIg788wzW51Pjj2jjrSJBJOMEvL6yQ1/4rHHJSvTpbiLnP/LL74QMMrsC8Egr43FhARp3P/oOPN6GInlnNPRYY5ncXGx7PEVZeW46+67cPxxx0tQge9vaGyQOf3eggVybh015t8Iupk2nzFjhlDN9DzbnSbmfwcYtDC4+W156Q7Eoy1I8MsIw8aCkaSqimVlMAwHDJsbNhaJODyoa6pDh9xC6RPcHKmDy+7DB3M+xjcL1mLiYYcg5glh45p1MGKUO0kibEsgGUii36D+WLN2NYo7FqOqohZ1gRpke/MAZxTZnXIwcOhQfPP1aqRl+AGPDZ27dkKXPl1g99kQicWEJ8gIWk1tBbKzciVMLdV2NIJmubYUsLBiOZHEO+/MF6+CoXGmDzt0KJAJ/tebbsRnn32CN954XZ6XpCykUbpNWiTRw6XMjN0g+ZucyQiQKEMs5ofXV4hY3CUq/E4HUxgselHVdVwAojUljegVX5DRBlYKsjKSQJaViwxx89pFRFpkUezo17ev6IwxlM4XQZOeoPQ0GZUaNGhQq9emvS894Xh+Hm/z5i0YNHAQSkpLMWTIoHad26kLSG8YBKKsutWGSnua1mtuK/qQerH6cz9l1K3H0u/Vv9vVZwnCbrrpJhlPRia5CREMpn4+dZz15vhzzmO9ButY6d8zvcFNgtWF1jHS45B67bu6p9Sx/KnxatdJ8QsOLvISUQNJJzmCBhwiOm3KabQbGFT8pHAwgoaGOmwp34w0ZwY+rKjAvOYyxENNaGipRe+OnZCZdKHI6Zd+wyIjZUtIh6Dizl2kw4bb60KWndxhB7ITwNp7n8PYvfdBJMOLjGGDgSy/4vQJj1p6z4leIMJJNC9ZgVhDI4y8DASjEeRVhhCMhUTQuamkEi4W2PkdCDeGUTOyD2p7FyHQFIDfZkMWI4OkJbiYLlZt7SjjpeKoWmBVpVm5idM2kX4xceJE2aAJRBjlZtSFfC+CBv5OS49oyoOOqOj/NRdbUsRUMZCKYtVrWQNJcdSYRqItpv6q2ZeYHHFmQJSCQIXwvXg8RrH5WVa1Xnf9DVj19Vdi0zVHmkCJUSc6xNp51xFInSZmVIvRcYJBpi/bcx2krm1tJ1LXqF73vGbyqMnV00CbRQwE5D8Vvd+VTWoLwPyUXeV10PbdeuutP2lz2rKrbS3vn7K1bV1TW/f0U6bjp55nW9fxY/fwWwFA633teZHBFANbWU6dwRbU15YhPSNdiZuyMZTTi1icPXOT0moowaoxexx/v/0eXHzt1WiubUSiPIFN327DU7c+iS55xZhy6hEoGNYZa1euxTfLv8F5152Hih3b8dpjL8Lpy4TH50aHghwkHXa4wjbUhQNoDtXj8D8djq4De6BqTRnef/0DdOnbExl+F7bv2AFHlgdDDhiK+kQjXIYDnqgbUUdAQBf5Kqww1p6osoMRITX37tVX9pTly5eZ3C1VrMIF8eabb2DKEYdLOJmpN4bga+sahePo9zEqqlovscJr/Ybv8erLT8Dny8NrbyzCa6/PE8NFngM9Y7vDhWAggN69euHEE05E125dW7kzQpSOxfD4rMewZMkiqX7q2q0b1q1fL6XwjAKef+55uPTSS/D2/PlyHfRsNG+H52FhBbl1P7boaJg1GBw4cJBItQwc2P+n1tdu/bu+PnqLjGRqzuLPXcQpi2a3Xpv1YDrqqjc1Xrfe+HbnSXdlrPXvubEx1as3h7Yivj/nen6u0f45x/qt3yPXLvTACOxEg9Qllc4jSvJAooPtdFF0JIOhqLR6q60uhSszDzd/thiVTqAl2owslwORukb0zytGnscvkVpbMApvjh/RqloUdSuGz+ZARpoPfocD5Ru+x6Scnih96V0U7NUHCbsdpRu3wpHmh9Pnk+4ZvBl2NwkkonA1hOAJxhENBGEEo2CML+p1wON0IICYvJ/92RGPIlrXgnAkieiZk7EjHpAOKA7DDi+pPOzFTgYhh4yOJ1sCcAwJ0KSrE0+rek6x4Onjjz8Sjuwf//jHVvDGNcFIEyNUfDHDwEgN1zKBo+bDco4yKsbINe0Sv2fxFtfSyNGjpOiB0ZwN6zeIjNPJfzpFCP2KL029txiuuOJKfPOvb3DhhTPQoUO+KAow/XfMMcfg1NNOxf5jxqF3r5548QVVqMA5QpBHG8jooF4nGgxy/WjOICODTMsyIvVTdqedptUuD8v74N6jFDNMoW/d5MDyKW0ffi1YaWu/YOSRz5NZmLYc3fYYk1/qrP5vtmu7Gsc9HAwmUbpjG8jUa2mqFgNChgoLIwzDCYfDj2g8ARf7QDpcSMSCYmBg92DT8u1Y+fSXqPq+HKWhamnFdtBRE9B5WFfYIjZ8Ou99uIt8qKFAakMELeGkeIBHnzQF+b0KsfaTNVjx+VfYXroRlOxnm6ORg0Zi/ZffAjEDvYf3R8X3pcjNykG3oV0Ry0nAlelD2Y5KZOWlwUV+DqOWUhXHKJ5K6dptjBYa6NdvkIDBvfcejqeffhxuN5srU6uQ/U5VyzrVGD6BO+6YiWeefgtOVxSff7EEyWQIiTgZOX68//4yHDhhNHy+LHHoBw8ZKudbsuR99OjRSyQVmG6+68478d4772DM2LG4W3M5DANHTJmC5qZmzJ37MjIy0pXYZlKBUBYlFHTogDdefwPde/SQFDbT2jSoNBhMMZCgfPbZZ8s1a0OiJ5uOKGnveNu27ejbt59EFjt1Ugv+t3rpxauN2J5mjPU4WCu09fi1Bxhsa9xTx+i3Msi/1Rz4T8/D8aCyQOWy5SgcNwpG3Ik4ZU7bKyJoXqCuJq6trRd+bY7PjXe+XIlXEvVoCDUjYI+gyPDAb3ei2JcHdwLwpPtQX1KBHr264sUHZ+HPF56PQrsHnrx0ZMWSML7Zhu4Zhah75wNEyXn2uJD/h9Go/PJbeMMJwOWAvSEAe10AoSw33PmZiEbjcIeSiDQ0S7/fsNuAJ5qA4bDB5nEJUSXW0gJbNIFoWR1qXUCVPYq404GcEYMQ69sZcZcHDgdFrgmhaQeT0v2E8I+2mooO/MntdOLQQw7Gt999K6kxcmVJ06Ct0Q6RFYiQbkF5DtI7qJen30dbwxQbMy60RywqCLQEpMBh1OjRrQDu1ltvx6LFC3HcMccIN5fRSxZaMDX/1ry3RJuWxYM87rJly0Tu44wzz8SWLVuxQKpUV7VOJ9o/ypPQ6dVrVjtzGgwyMkgwyNQh+YO/Fkz9p3P5x95vHdfU6/ot7KR+vhpAazC6O+/x92P99AjseWCw9ZpVvnj71i1wMB0aCyAUapYUA3l4bjeNEeB0epBI2OD1psMZiiNsD8IW9uD+Cx9HRlM61m9ei6AjhKTTg/ycLOw7YW8MHT0Cb899Ay2xFoQTEfi9bmS5M+EIOmB4DQybuI8Iry58911UB8tww803IlqfxPuvL4I9aofN6RPtw6g9JpI0PnsmApEw7B2S6DasACFbAt99+w0OOGCMtK+Kx4NwsGVcPIxE3I9oNIlJkw9DTVWd8sZswOjRI/H4k4/A43aJXA5f5F6TN0aS7RNP/hPsXfzNmjXyN2r/2dmMPhqBYZAX4xBC6rC9hoqnu2DBIvTq1UdSvgSVTMNMOexw4eGw7J4G8LBDDkZLMCB8h6OOmmbyZrTOYFxSHx99+CHeeP11XDBjhlRXkUNCT5cLl5VP5J3o1EgqkNGPUqeJCQb79x8gqc/i4vbVGdxV5MuaArB+3xbg2pXB1rwQbfit/8tza0Nk96eX4u/v2BNHIMYCkjcWIu3Yg2CPu5BgZpG0CjZSaB/NaaXPZ0sgEoyiobkJKz9fDqNTFzz8/dfYUL4J+R3z0DnhRnpWNvxxOz59bxGmHTUVXq8b+X4/chIORJwGSleuxoHjxyC2dDW6de4Kz/A+aHxlKap3lKHovCnwpKfh+yfeRE5IFcNl7d0fW5cuR8eijmBP5pCRgK85gYaKauRPGw9UNyD02bdI0BmndA0SomfYXFuHmNuGls+/Q9hthzM7E812Gyrz0uA59RBkJb2iWRhLxuFyqspe3a6Sz5xKEKSufPzRBzjDrPjUjgg5WSTi82XlvDJrocEgBdw1gJCUsNn1iOBs8sRJCAWDeOjhhzBqv/3M6Jeiy0yaeICkqKkd9+wzz8r/kyYfhGuuuVqKhBgpVNJaMeHgEdA9O/ufOHr6NFx++eVSXMUXnWamsPX1WZ0onRUhL5cFJIx6kVvc3q8fi+5Zz23NPLRVDa3tmY4atmXftN23Akfr+fVndJGhNXpqvRYrCEy1ofpvfBb6GevPtmWn27omfa9CfzKpU9b7s8q9tTV+1rFKvT/ek1UKRs8B63X8GMi1jr3+7G8BxK3jvweDQWVpy8sqEI8GAfbmDFcjGonB40uD280KWYb37QgHDbgz3bDFDMRsYThD2bj7lPtQs6MKdfF6ZLicKOjYHZ1z2abNgLsoHTUt9WhpaIQ73Y3mRDO8LjeizXGpAjYcUYQiAdS7IshypsPn8WPc6AmoWV8Bv9MLZ4EbTc0J1JeWAbEIPC4fXIYTgVAz4l4DA6cUobyyEvmFBfD5KR4JuOxeKeog8mPLp3A0hiuvuhJvv/UG7DYWhbCDiB3H/PGPuHDGDBSZoXJmMFgV+viTTwv/ZdmnnwgPSFp+JVQhQtfibqqJezyGoUMHS2RQg0Fpys6onc2Oq6+8UtTQs7KzMH/+fBxwwHg5DvX3evfuI+BTVPelpVFMyvRn3n6HpLFvue1WSZUQAJLrSF4NCx2YTrQu9rbC7ro1FMFgv379Rdi0X7/2LSCxGgi9IPWCsxptvRisnKNUY5n6s7WK+sc8fOEmab269rb+vx9/t4+AGP94HE1frUb63kMQNxxSMatqitu3gISZhFg4hm2lJfBlpOGFr1figcXvoeu+vZCMRpDWkkB+QQHsoQS6ZechHgvD5feg0O1H5ep12GfMfmIfc76vgO3NzzHoxvOwcvO3GB7JRtP3W5C+b1/UfbIGmcN6wza0p6qSpqHYWoGldzyBfQYOgTsUl2Ivw+mErygXgZIq2KIxuKuaJEXuTKetdCDoMRD3Aq4NZWiua0Sd10B6v26wVQZRe8TeaCnOR7o3AwjFxIlnIYd2vji+TjsLPFRxSW1NtTinjMZx/ei1xnaSFEbX6UwWszFdzMpW8pb5e/JcSb5nullrm06ccIBkIjQYlLVPe2jYMX36VFRWVOCqK6/Es/+YLSoQF150EaZNn4aYKT7N6yMnkHw6ApGPPvoYo0aNlOpTCguzeIJpainSsLz0Rp4KBskZbC9ZJSuASrXDqc7urtKc2p6lghgrQNF2VP+urYxC6t9SgY0VWLUFMFOv33q81HtJBZG7OpfVaW/Lgde/a+varddrjWTqa9fn1KA5dRx3dUyr4/DfjhbvwWBQ8bQrK2rEa6yvq4bDaEY8HlJtzRxqow22sF2SCy6/HWF7Ag5bGux16Vj48LtYseAz1DU0w5edhty8LBjsz4QkwvEQevbvLe2lRu8/HGu+WoONNSVodoYgfeaQZK8BjBk1EWkRN6LBKEJ2A3k5+XCnO9B7VDckQjGsXLQadWtrkEzE4O6ajsFjhqOqpAKrVqxGr4E90JRowJCRAxG3sa+tnVouFMNBbX0DsrKpgeSQatNbbv4b5r31tmgWxuJRqUD664034oQTTxSiMzkrsx5/DA6bgTFj2ZBbVSR/v2kz7rzzbgwePFCif2yHt9deQ0QsW4NBCm5TY5EW8Oknn8TsZ2dLCvu111/HtGlTxYg++8/Z6NKluBUMKpmcmAhs3nD99Ujz+7FoyRIpumA1LcUyWW3LqlrKoLQa9jY4JpzsOjJI7cVevXqLRz98uKoM+y1eqV6mddHphW39nVXjqS0PMPV3qffQ1qL+rb2832Jc/6+fo3XeUEQlaUOcCgLK9WnVymuvMaAWXCyWwPaSHQKSzn3rBaBjJ2yt2YiCvDxkeNOQ6/QjXtuMbnl5+PDjpThkzFhk5eXAGUkgy+1H1Y5tKHj9C/TdHkC3kw9DfTSEyDfbkGvzwDG0Oxz79QYKchD3uJGIRuEKRLH9kTfwbelmdLb54XO6kJmTLUUWjFYawQhC9rhEyBpr61C07xBE07ywVdSj9Ltv4Y0nUf3Rath7FyGa74PH6UFFOIRAcYFwsDOnjhO7Rb1D6fkuoIzHjqGxoR4+jxs+ch9tNgF6lDUhZ0+vt/79+wsAIxghGKQjTDF1poz5GSoe8HeksvBn2lEBg4wMPvKwRAal4pOFLYYdR0+biqrKClx++ZVSTc8CFkpFUWSZkmW0gRoMMu3M12efLsO8+W8LL5FVz0wRMyqYClD0etcUGaa+2zsyaLVzVombXTmvVvCTCmp0pMvKXdZz3Upf0Q6v5han2tq2AJYVOKWmhlNtJwF4atFQ6jn0tbdl11OjfW3Z4dRz6mdpBb1WMJc6bqnjkhohtQK+XdkL6zX8t/aKPRQMKlIOwWBZWbUUQtRUV8GWCMDmZIP1JBxhcuxs2LRlI/oP7IsImwQw6pfMxz3n3YUBvfth4dyFiCUc6NO9DzLSHCiPVaMmUI8sTxoyM7OQlpmGcx+4CCvfW4H5lA0wAigqKMD3JaVw2Z3wht3444nT0X/kQKz/aj2qd1SgsHMhKpsa0K1LZyx772OgAQg2RuD2e2BkJpHfqwPKvynD1u1bMWHaBOQP6IA4e3EnnBLFdCCOxUuWYPJBkyRtYnNQxBUIt4RwyumnYtlnnyoZGLtdvE6Wxc+ceSdmPfaE8Aq/WbNKwB63o+bmADZv3YZBA/vAMNh5JYGhQwZLe70FCxZKmpjaaOxPzGjGpRdfjK+++lqI1CxSGUPj6HIK52bg4MGqebipcciqOgoRPz9nDs444wycedZZePKpp6TSi/pxbNlD+RIdst8VAOLvNRgsLS1D167dsHXLFuyz797ttY/KcWlEVEujKyRS8PTTTwmIZRSUoqqUTiB3h5sNU1EkgbOSjUUyBLz04FlNx3tnZJSpcVb4UoCVmxSfEd/LVDoLYtjBhBI0lCng37hJ8O8kw5P/1NqWqV3v+veD7/YRoIfW0AhkZaouBLo9sTDd2qeARI6biGPzlm3Izs1GS1MIF69ciPJQBJFoDTI8LPhworM7C5kJOzwOG2LOBOq3lWDvrn3w4F334Za7boctGUPoyicwwdsRzS4D6d40+DrkIOK0oSUeQeb4wQg0tcBf1BE2rxvuhB3Vq9aiMc2OdUuXoZsvG7VV1cjKyUZRXgcR3U40B5BgFC/Th4yxw1DL6GOvHkBNLbY9+yYa3lqBeCKKRNcspHXpiHBjCN4zDkWiqABxw4WEtOeMCW2FQFCkZpLsgnEZ7r7zTilsJvCUKuNEQopE9t9/P+nzThvGTjeUbuKXjgyy4l1vuJT+IHDTotOTDjjwB2BQhK9ZuGLYcNDEAxEOhvD8Cy/gxZdewssvvYyx48bhrzfdJCoO0pbTjAwyTUwwqjtcDB48SDRFWQxCG5AKmnZGBtnrmU0S/NixfQc6d1YFJO31or2lDaeG6ITx4+W8FI4mv5uZmckHTRYw/dcb/ypaeuSkszVnWnq6yKj869tv5dImHnigRD8vuuhi9OvfT2ROaFMZSaW+ajAUkujt4YcdJun1qUcdJbaP1eCkIDGgcN/990sUlPsLi9GYKqftpAQPFRL2228/scGHsU3d/HeEf17ctVhS8pwDtKmM6JK/zugvgyK04UsWL8HlV1zeKuPCe2bXJz4P6hSy/Rsls+gY0CHgHjp69GisWrVKrpHXzedFW045GQZkaOupSUieKh0DDaApvM89j/af+wTvhxFq6giy/zK1Gpn6f/ONN/Due++JwPW777wrvZtJX+AX74Ndo6YddRRaAgHpw8zr4DOZ+8orotrw9tvzZHwmTpoo4//fyCjtgWBwp7YMv6urb0SgJYimxmYYLOXzOpGorMHM02cit1smzrz+ZKQXpsHucSLWGMXKz9ZizWNr0KlPd6xc9iWZHxg4dLCkHDr27oRPVn8qml35mXloCTch7A4i5LfBEQXSDB865xehLt6EivpSOGIudPR0xJDRAzF05GCsWfkvjNhvoHg3egAAIABJREFUX8x59QWs+/o72EN2DOk2ENGWKKpqqpBf2BFpGRmoaiyHo8aJ8kAZTrvjdERtEeEbff/9Ory/9EOcfOxJWPbpp5h0+EEIGVFp7eRM2BAzEtJxgkaJqV7RrrrjDtx+50w89fgTYuBYIac9Fs3V4ySnbhMXK3Wu+HsCSS5ml9uj+i0DOPKII9DQ2Iir2LFi6pG4dMZFopVHRXlW58Uoo2GmcGKREMaNH4/6hgbpRMFjtwSD0p6HnB8uOmo3pYbzrV6NPhZTJWyLRzDIlApTzJ07F7WXPVRgMBqVPsI0dGwVSCX5adOOkv6aTPswGkqNRC5MLmren261RhkLGjRq4xEYUgeKBoLcIOpk0Yjw3mgcOA7kDzGVz99RfJSGiCCSYJRV2TQw/y1vr10H+f/gwZX1Ue0nJeoRiqDu9XnIPXYq+xYJP1eAh0BB3UF9Nw9EMgkpI4vEUN9cg4qogRs+W4SaRD1sthhybD5Ul1WjT5fuKF27AV0H9kK6w4VctxeFaVlIIyXFBXRuasHKi+7Fsb1GotGRhNfugj3Dh0iuH1FHEr7agLSayz90FGJ5mawRhqeoQMnN1DTi45seRrSlRcSjnV4Puhd3QyYcomLgTHOLiHQoHEVzOAJ/x1zkHzEe62e9jMSn/0JzZQXSigsRL8xBYMxAuPcdBKfTLw4rATWzHC5WFycTApbuuP020bSU9qKMRJpaeAwIbNr0PQ4/7HABGPvvv79oyREMrlu3TqKCBApc07orktYFJRAgIGL7S65VAgL2rudzJb2FPME/HHQwrr7maqHLcJ2zYGfuK3NRUMhOEUpgmrQYrmMCAFYD80UAyNaTFEdObS+no118HztAUWOVHbN2bN+GLp07t4pO7+ZZ0woiaJMpXPzWm29i+rTpAtY2bFgv9oy2Pj0jE9dec01rZyPVjeQusc3UWb1z5kxxZv1+n4DABx74u/TUZecivtiG7Z/PPScdnO67716xqUzFs70mgyzSytHhEP4nAwgUtD79zDOkMIi2koCeXTkIBgmMJx5woABB6iCSwjRo0GC4PW6cdeZZePyJJ7D2u++EOvDuu+9IlXdebq4AdilLN1/MVPHe+Fw4P1iVTCk0gjcte8bnQuDHczLAxHtkT2V+lhxUBkmozUqBan6ez552nMejhivnFz/LuUeaFQEeNVM7FhRgxgUX4uFHH221Hbxejik7Rl12+eV45eWX5VmQY88mB8+/+KIA23fmzcf1N9wgPNTp04/G8See0B7T4mcdc48DgyLKrI1sEqgqr0E0lhRQGI6GkOZ145nLZqFkbSWSjjjOuOkU9B7VBXDFJeq29ZtKvHXDUsQcSZTs2IG+vQYirygHmR3S4Mvy4qOPP4Tb60XEiCKEsKDxpNuOgvRs5GTlwG1zIuiIoM+Ivti4di2a1wYQDUdh9zpgdzvRY2gvVDXUIBkK418r/4V0RxqaqhvRVNeIdG86go1BDBk9CPWN7JvSgLNuOxPBZAT2qAOwRXHXXfegb88+OOzwKTA8duliwP60FGAwSLB2OMWT4cSlcSTgmnn3Xa1gkBp52vvj5KTX9Pe//128LQIaTk4aRooK05N1ujyIRiK4/rrr8PGHH+Hs887FWWeeKVFVSkBcdfVVItvA9Agr5ig1Q4N8ycUzxIOisjs9belLHI/jrLPOFN4hC0koF5OqQ9UWL0OBQRdKS8rRvUd3KWLp3r3rz5qgv/RNHIvjjz1OxEUJZpmeItC+9bZb5ZAzLrpIFiuBGqOEVrBGcWSOO9Pk3ECod0ZBVhp9GjGKkpJLRbV+GksCSi2Syk4iNJrsd0kFe7ZB+h0I/tKn+Nt/rq0OJNvnv4euRx0Bg1FzdtGQBudKC1C3VtudV0reLo/cUFuPpmAjNsUSuPvjJWjxUvWgHrmGD9nuDBguJzLcHkTtCaQ3hlFYkI/aLVvRu8cA5OXloM99r6Pf6JEoeeszNLoTyMvNQzzDi/wj94edGY6n32QlGrL36Ydwth9pg/qofuUl1UCHbCy75l5EQ2FEQgpo5RV1REYEshmzgI3t8KIkzu/VHQVD+gEeB6J1DVhxwe3Ia4ygNhGGf3gftJQ3Ie+mMxB2u+EwqL8KOCkETR1UQ4lIT5p4oLQ341qhrbG+uI5GjtxXRPz5Hor+ErgxrUuqCu0kP0PJK9pHRuSpm0e7M3bMGAGDfz7rLPTo2RPBcEhkYBjNP+mEk3DIIYdKVbRODbKrBgvmDj70YDgcdhGnJzDgmuf6V5mTpBTTMQJFDcTUl17vnBvUfE0FgzxOe9gEK5eN43LCccdj+/ZtYufWrVsv6fPc3BzsvTf7hC/ArbfeJvfDLM9NN9+E7t26SyU2gQz3Dl4jReZn/3O2CcwUGOzbp68IUBMIr1i+XEC50+USUM7jMRpGYPX222+JjWS/4rqGennOlPXSTjLBEJ/R/LffxseffCpV2qtWfY1gMISpU4+Ufe3xJ57EmjWrJYJ34AEH4pFHHxERfXb0sOo60VmnE8DzU6Cags7c1wgGGQggECY4JCBlBJGRPnZC4vXxsxoMMqLKwiAK+9OBIB2A9CgGYhhw4XEpW0T7zsg0uz5lpGcI4L3hL39RvcwNAyeddCKqq2tkH6adYARw6pFTZR/eUVIiwYgPli5FXW0dJk48EM/PeR7haBQXXHhBu8yNn2Of9kAwaHrdHMEkUFNVi8bmIJoCQURjcfha4rj3T3eK3pfb5sagKUPxhz9PhieNDcoTiFXEMfPER5Cel4bNWzZi1L5jYPPY0bVPFxFWXrFsBRriDXBkOmShdkhmIbswFwcddRA6DemO79dvxKuvzEVdUyPS3T5kJDPR2FAHI2GDLWHHcX8+Dq50N4yWGJ6a9SxCjVHEwnExqj7qCgbDKC2tRSwYQ9BowPkPzEDnYd3gjbvwweKPMHhEH0w67DCs+PwLGLE4NbNFzJbFMrFoGF9+/oVMVnq1BBZsw3PU9OnYvnWrPE9KE/DFSU/AwwXAEDlbkBEQcnJz0THkzWO43F5kZ2XhnLPPweiRI5Gdm6PiGpZ0Fxco2wQxmsi0CFvonX76qdLJQssl6L7EjJQxakaitibL7mqi/TAy6JJioOKuXVFZUYkBA/v9nPn5i9/DyCCLX4aPGIHhw/cS48SUB/vu8nXd9deDpHQWxfBe9IsGlVEDeoQEfkxZkBdJw8KoAL8Y+WOUkBFZpgBoPNjKiOPB8aLhIJikIWHaivIXv7/+d4xAamRQGfcIEPcADtUGUjrvJqQFejs0o2OaNIGIkYQtFEd9LIB/fvQZFibqUV62CZ5MNwrdmShwZ6G8phqdCwpQF21Gb2c6vA4HcjKy4IAdPetiKLv4HvTr2RM9CouRTHPDmeZHbHAX+A8fBZTUo2L2O3BlpiHcNRtenw+ZnQrRXFKJeHMAHr8XZZ98jU1NNbDFDTiDMWSnZyJS2wRkeJFZkAOnzQ5XEuhw6sEoe38F6r9ej/5TJmD9wo8QWfAlQuku2DrlIaMigrTrT0KgQ7aI7lN8mmL3jLGyzTM7JH218ktJl9EOafumZwyjf1xHtG9M0TGzQJulHVGdomUkj+uPP1NHlBzCaERxsPmy85wOhzimDAKo6K9NumlIWjoel/QkC/Eamxrlf35WFdQlWttx6vMRYDDq1JYw8840MW0w08Q+bN+2FcVdurR7ZJDnlozHG28IoGKbuLVr12Hr1i34w8GH4Lhjj5WCl9tuv11S6MyE0KmVyOCmTdJhhSlkdoMRjqfbLWCavd0JwAgGqUXL9pykwbz22qsoKyvHeeedK9EydnrKysrEiSeehDnPz8G999zbGhkkcGdan5E1OtoEV5MnTsSixUuwZPFiCYRwjyOAZUEPz8l9kPsZP0Onm/QlAk8roCagI8Dns2WRI4W9abN5fIJB2mgWRJJ2wDnCL84l8j2tYJAAkcEBclLZTYrjwWACj8E9hHsir4GRYv6dwRd2aGJk+6abbm5N73JfuPnmm/DBhx/iyKlTBQz6vD4cdNBkSZn/c84cOc9RRxwp97f3vvtKoILg8r/12uPA4M5dmd8lUV/XgMaWAEorKuFIOvHG3bOxZdlWeAly7OmwF6fhzw9dgGgiJA3aGzZV46XrX8Gg4QPw+ZdfoFvXzsjJz0c4FqE+Kr77fi0anXVwpTuQEc/EkEGDVJ9VO7DPIRNgxCOY9eiDogvYt2AI6ivrEE2G4Lf7wObH3ffujp4DeiJmN/DFws9R8s12UeyPp8Vx3IUnIK9XB3z76Wo8ftbfUVbfgn2mjMCRp0/Flq1b0XfMcNgcAdTXNuAPhxyKc//nf3DIxInwp6WjvL4Ojzz4d7zx1psCQEiUZuRNuANQxTJ68mvle200rcZIe7gaxDFNwc+RoyNcRIdDpXZZqUdNGzmI2gKl/Z1UE6tUjUQDTZ0vet28Bv6OAJXXpnmCqalh/Qw1GNTVxBXllQIGyc9j0Ut7vhgNnXnHTFx73XX449HTxYM/5ZQ/ibf32bJlyM7Jxj777CMGgWkAGhKCPr5oHJlCoAf68MMPS7sjgkOmE6z3SkPLimpyaOg9klvI8aIhYlqFEUYCZ0YqpGH8pEny+faICrTnWP7/dOzUyKCAwUQIMHyI2Zl9gAKD7CZEINMeg8NCMiOJeCSGqtJyvFNTjnmb1qIyWY1Mux1dfHmiTNCSiCLT5oTDbUff3AKs/3I1BvQZgCx/OgZ8ug3J+1+DP9MH3969sCZchUH+AsSy09D5hENR8foSZMYdqE+G0eJKomu/3gi7bbBF47BHEog0NMDp8QLdO8Ldrztqy8pQvWErmt/9EkWTR6LjoZTNSmLd06/BWd2ArAOGIjJnqQj1J8vqkahpAAqz4OT1jRyAyJiBSHi88GZmIi6Vw+RKJ0wuLXs8G8Knuu7aayX9SvulN26mhhm90v2wdWZE2z29pjTVQ7f20hJY+n20Q7plmBQ86DbIUsRCu6eAIDMg/J8+Ou0e7Z2OWFrPyUffFi2mNTIoEjeuH4DBzu0sOq1tMiNdLz7/As4/7zzMfu45SbUyukbwQgBEe0cuHKNu5GMOHDhAIl9ME3++4nO5bzrR5MCxaxTBFNtLhsIhVFZVYfhee+GVV+aKEDcFuMeNG491a9dKa00qU7Cymynh+fPn4f77H8AZZ50pe4ZOE5MzSBFxRurIMySHjsEIav3yxYwO23c+OmuWZKhIf6ItJXAjvYfOt35xX2LqllE48hMJBnWamGCQgJ2pbTr5jPAScNFG81qoD8lj0mHnuSl2zswOgwS8HnIcCXiZJuaLnyPQJhDkF2lTzByxhzL56LxuAkemqx9+6CHJPD3z7LMCBue9PU++53sZGWQ0kSD8+BNOEM7itddeK9FmLVHTHqblx46554FBKys7kZTIV3l5FYKBCLat3Yh/XvcknO4MpCczUODJRMAdxDlPXAp3rkPa1FWsLcUr176A7v17IhCIwjCiyM5NEy3Ctd9/j6ZkC5ARFyX9tLAfht+F7l26o1fHLqiLtSBEBX2fG/FkAt2KO2PFkpVIc6WJeHOXYV0w+NDBSMvMQNIRRWx7BM/c8jQ8MTfc2V4MPGAoOg7ojLg/gadveAzzn1uMaZMmY9SfxqBLrwJ8/uIijDh7ChxJGqIkNn+/ER8sXYLSklI4XG70G9gfY8eNRVZ2tgJapmZd0mzeLp6r2ZGChk1HB+kNaaCme3PuTNeqHp26V6cO1XOx0LvmYuQiJUDzsxOBYROvuK6uRjwhLgJ6jFYwmNqM/afAoE4TlxMMFhejorwcA9q5AwmN+0b2/+3VS7iK7Cbw/9j7DvA4qrPrM7OzXbvq1ZLcGza4AKYYMJjeIZQQOkmAUFJIgJDQ0/hCx5SQhGYbAoRQEkwz3QYM2MaAMcZdtqzepe07O/M/55298loYPkgQ8cfP8PBIXu20O3PPPW87L++NnlP2BJ62224ylrwvhoMZCicY8jOG3nmdvC+GTdhzk+3gBiZ+02qkha1yNEmUaVHyGCqPk6BLLwS9jASab8ng1w1xX+58yjMoUsica6k0Wp94HmXfO0pEk0VwmjXF0pZukFqQ8BzMV4unkfK68JulC7GgYR2SZifK3AEUJl3IKy9Dr2UismYzpo4bj1LLDSvsQzLai+KKGuB/nsDMHhOZti4U+IsQGRFCMAlQXSDm1VFaXCTh00zQjbyyInQ1NsNfWgR3aT5Sy9bDM20UMjQW84Pw7TURWksP+lq6gLdXIV3gg1FRgvx9pwK9GdTdNRvBIUWIbWxGZkU9Un0xmF43ul0mCnpMuK49GcnKEvg1f7+Hjokx1B6UfsGiGOtEOxTBUvilDF8VnlWfcz6xDSYrejlf6YlniJihY4b6+LnKK2RKBzsnMZzJ8Ca9hlxXzjv/AtRtqJOCMnpnZuyzD97/4ANsqNuAyZMmYdKknWQf7s9wMXPSeJxc4zuX+OW+af2eQZJBnw/+gF80c+n5GuwCEl4HiQxTjqZMmYxwfj6ikaikurAwbuKOE/HJyk8kmsRw8h9+/3vxAJIs0rglyV+yZKncO/OsvV4fzj33HJx33vlS3U6MY+heeVi5djBisuTdxVJQQbLJNaO3t0fyztevW4+aobWyBjHnnTI9jDCRWHFtYCiaXkKOM3PYmQZA3GaoliSQaxANbUV0cz2yKmedhJHHIHkldnMd5DPmT443fyd5o+ePIX5JoXK7BZv5zqhIGseNnlCGgrkv3ymSSZJbbrxnego5bsR2HpvrJw0XFlTScGGuvrp2jhONlGQigeKiYvnusmXvYdKUKeLtZjW8qsRmagOJ5H9r2/7IYHYknIo6oL2hE/fceS/23+dA3HfrX+FuMpGyMvBlggh6g9C1NMr2GY4Tf/Vd+Fwa3n3lXaycvQJ62AM7Q0Klw5fnhuE3sGz1MqRdaRQXlMKAG76AG4bHQDJpYvqOO8PULby/+iO09/YhAC9GjxyCAl+hFLBQaiBveBj7nzkTXm8AlpVGrDGOTxauxtr31iPeFYVtWmhubEYynEKZtxCvL3wdk3efhBE7Dsfux++HVCANn86CDhd008aGDWtRM24YLE2Dz3TB1DKSvyLAyIbsui6JuUxOZWiSYRKCHjf+zupWJqRSlJUeL+b80bvFggi6skliPvlkNUYMHy5esN12310qn+imn77ndMydPVte+ok77Ygnn3wK55x7jrzsTKrd/6D9EfQH8MbChWJpkegomYXcQpPPI4LqpVZu+ZaWNgFDWto1NU4i9qBu9HhKeWLW3yOVipbTpzTnxLl5jrmyBZ9XHMPd1d9V5RePozy4alzUd7YH6YBBHetvyMEHhokziSRaH5+HslOOk167sgkJzPbxzYrNfJW3L45708LyFxciPKwKV73zMlpKA0BfC/J8AVQEihA3LYQMP2IeDdXePPRsbkYmFsOMiZPQbWsYNet1VLU1I1xThlhzFGUzJ0PrTaBu1VpkKsKo0gJIu22UnXIY2t9ZCvfyzRCNApKzgBfG5OHw6C5EvRoKp09G1/PvwG8BqY83QSsLwx5TjbyDd4duZrDpf+5HQUMXel2WeBVpZLJTSVnNENQvXIZun4HaWT9HV1WBEECfyMrYMoSsKJYsGbb9yxq6MsRqfmWrY6VUQA2/bUv4jgs5iQgXU7aVI9EjmTjrrLNEvorEh5GQnr5e6dXMaAHzlWkIk4QWFpcgkUzKdXBfkpRUOo1kKolNG+sEN5WRzXFheHqg3IgirwOf/8AwsZDBryFMLGtHllRL2aAMXDbH1Sb2ZX3Z2ejQaaeeirlz54hzorevD/kFBZIqJP3rBTudO6M3jpEOyd5S82CAEDjH1Jkf2VOqaBafd3a/gaoTCntVREtd/8DoSS5GD/xO7t8+S/ZLfSf378owVwZHrv6sup7c683Fcn43F+vV99TPT12HOHccA9NZf5y5lpvn+d9eI7Y7MqgWaQ4Wc1UWPf8OHr3/H4i0R7D54yaUGgGUlRQiYORJqMSvu9DojeCyh66CR48i0hXDfec+gJqRQ5BIRpBJavDnh8BykeX1y2C7bVSFahD0hbHb4bthn+Nm4NnHnkfDexslTFDfskn6TQUtN8aO2BlaEDjw8P0w66Y7ECoO45zLfojOtl4p/HjpqfnobepBujeJeE8MlcWV+OSjVWhpbkI7elFbVQHLdKO1qRnj9huPn/32x0i6gHdeXSiWhe3XYRuOvELGpEaiBjPD/BWXTDohMdTEEjV8TlAnr4UWC13dDEXSilFWk3qZlC6T4XZLs/pcUmawPZ1tC8kkMDO5WXkg+ZKmzbTjcbSclnMsKOHfxTOYVeNnGEVNpFzylAuIuZO5nww2t6KmtkaIZUVF+Ve5fm77WE5fL4cASgusrD5ctgotN/T+WeRNfb4t132u4vxAMFPPSll9n7VoDP4gfHuGf2cE+sGceb1mHCnDC49OOStFSmx2pYQxCN2JRW4/baHjxcWIdvfhrrxOvPvMy6h/YyGOveAHaJz7IuzactR+7zCYYS/yvQH0xmKYUDUExS6/5MlVXvkIXC5g2A6j0NHajqodxspcDqWBeDQGRBOIJWMov+hkRN9cioDhRasVR/nwWjTXNyBgOz1142z/SfkXtwuZRArpWBSIJpE/dgT0PScDqTQabpmNUAZIRWPorm9BfHMLeqK98KcBO20hY7gQLQqh8LqzkV9RIceSeaVrcux+wyo7R5356gw0U1dISrQsKRyYmpKLizymCgXzd5/PD013hKvZypRH7JeAoW4icTYrD0Rs43eTyZQY5EQLymvx/DwH/ycGqg4Yn4V1ufPcuR6PYLQv4JdqYoaJSUYHkp1/5x3d1j5bka0saROc438y1jlqHdk4eX8RlCJzzgPZYkhLdw1TGheIHZT7vdyLYOoEv8cXL0tAHabPpgqOXNBAAqV2zz1mbpcRrhUDu4UMJJBqrva/Rznh+88jc4pU8jsqteDznAHq2SoCx38rApmL/7lkVTkIxJssFo7zPjvjsoW4q3FQxxus9+Pz3rPtjgw6PeCdl5dVIg/8/n6sfG8dNq6uR743iEhHD4ZWDkFAD4lV6rI0VBw2Gvv+4CD42bNX03DHhX9GEULSszjZFUcUCRTnh7F80wpkwjoKAvkoLSzCPsfsi/KRJbj3zgcxxD8E7R1tSGcopWBgpzE7o2BUPvY7ZiY2rlyPaEcMTz//DCKRLthJQ6xMPQ1UFVehtqpGrnXTunqsWrEG+cUBHHDW4Ri17zh0rm7Ab8/9DXpSEfxhzu9RUF4Ij98nlcnSBxgWdFoL2TwheaFZHaMmJEMouRZzdoLngmLuy8ndRPuPydIuQ6QNSDZJAgUU+VIOyFsTkpRVylAdSOj9E50tyZlygJCAyImqLKnP8gqqSZmbq0OPI0MDyjPIUM1gb581sf8bE22w7/Xb43/1IyBzzJmQMHUXjK3cybn5LF/xuTnHLQ0NLy1GsrkDVz8/BzuuiyHcGpXoxVR/MSKGC8v3Goru46bACx/yPAUoCQVRHs6Du74H/t88gNLyagR2GgFfYVg0AlkYwvaUqVgU7pYeJGn0Th0l1cIsBomXhVB08G7SJQkdUXQtXgFXMileorhmIlhUAHPVZrhiKcn7a0snUBiz4DYziPdFYHf1IbapCT3NrXB5PDAMP7ylYcSMFDp6ezD2snOgj6hFW2cHgoX5AEmh4RLs0R27N+sRlEEX3Mn1xnwW+VGfq0Wdx2TxA4kYi0YkHC3YlyUyWXmg/uMJvjrnYjCB+obEPknLyeoM8ncSk4HdN7ZFZhRp+BQZ3LRJdAZJBgdrG+iRGkieB+u83x73//4IbPdk8NGbHsbShcvRsL4JXgZ3Mzqqyyvhtb0izOrVDVQfNR57fm8fpDIRGKaB6KYU/vKr2zC6ehQa6prg8bsBj4nWaCu0PAcgAiEvkh4TqUAGASuIwkyelIi3d7YjaaYxYsRonHnNGUgbaXSt7cS/Zv8T9Y2bocdprVI/OoNod1TCvqNGspuJATtpIdoZkTzF3X+0P8rGUKvKwi3nX4d33n4f9z/zFwRq850CjWw/TlpQDvdzXPKOM/CzyWAu8H3W72JJEQQNA4bxv5PBfuJJ/M22o1NkUPqkWuYXJoO5Lnv1O69DkUGSQKcDydRBnz254Yxcz9+3ZHDQh/4bcwLLzKBr2TIU7LoT1facVma2hjTbsQ1Wb2KiQcZC++sfYM37y7Hkldexc7uOvLYYdFgwh+VjyPhxWPzCS2i49gR0VVfAbego94VQnV8I79oueObMQ0ncjYJJI7F+80ZMmDAZSd2CbWZgsqPKxnaYpXkIjKyU/ETEU4ikkgjtMAz+PXaky1N0DvteehehsaORMRNwjaxEx7NvwbOxHS4SJQrmJ9JIJhOSE2V0RtC1uQl9GxsRrq5EPD8o7eeS7e1Ij69GvKgIQ046BC634egIsgBHvEgCPFkiuAX7mEuoQp65czn35cr9fLDJYK4hnEv4cgnhwFBfrmewoX6T5NYNNhlUKg+8llz91G9x7xsDS4NyI9s9GXzq9iew6OUlaN7QAitmojhciOryMrhMCijYUs1XffR4TD58Z+gBDXZURzqRxn0X3YGiTKF8w7I1mMEE1jSsRnFpOTSfDsvnaAdaugWfy4M824dDDzsGixa9jebmBliZFI4//7sYNX4kmle14ZlHn0ZPrBepWAopLQWdBYaWDpfmxuTJUyWEZEZTaN7QgLr1m7DLkbth10Mm490ly3Df1XcB+R5ce/cfUDK6DG6DBSRse0cPqKMxKK3qNFPc6U6MWHn0Hc+gAsVtEcCBn30hMkg2qpwbToJOFpMdAO4ng9KfdWsymJvoPdAyVgRQhWP4XRUmZk9igiErrphoPJgbgZDioew+QmueFWHMu+S2LSmIwbyWb4/9f3MExFOUSqPj0XkoPv0I0kARYOZclRDxIJFBGa2Mjbpn34C+qQ2d766Ad3Mn0i1d8ESS6NLSmHjUHlj59OttampMAAAgAElEQVRw7zoZPcUheA6YhNVVboworkT+xhhSdzyC8rgbvpFl0BIJBItKYY8oR29TGzzVpSjIGMgU5cEOuiXXMNMVgcvtgul3w06bSLhteD1uGJz/lg73mKFwTR4uEjNtT74Cf2MXMukkXKaNRG/ESZJvaEOzkUYxBXubu5GgMHXQB7s7An338Sg4bB/0+QypJGbQ1qXxfyevjYLejjHsYJ+E3bJkcCAR3FboT+0jUZFB8gwOJIPbKiQZ6InbmgzWi2dwoEj1YMwO4i7xjkUirARW5PXfOde2jOove5yv4hhf9pzffv/LjcB2TwafuftpLHj2LXRs7kCyJ4FRtSNQFAqKyJdLt6FbFqacPQPFE0rhZheSpA6vT8c/fvs3RJd3Q3N5EfT60ZppRqAoiJKCMrRHO9BtdUE3dAwZWoU9994LTz/2FHzeEI446hj0xroRi3RglwP2Qd2KjVj0+hto29yCfH8eeuJdIrbqzniRTjF0YKG3L4IhVVXI94YQ745i9UfrEdXjSOg9yGR0hDUvTrn8TIzZb6J0GrEpG8HwMAVsScRMG4bmQoqWu+RqOC5CVUTjTCRHGPU/JYOS68ccoIF5H9lQtAo5CxlkRaNtCRlUIRIVLlE5g7kgk/tZ7nVuKSBxwsTU/1J6iV/udf3i3+Z9UDqAhTaUqpCOA3PmyAFYwMJNeSzVZwRQylfwPni/TDanNIEaKyaQK7Dvl/3JjqUiwQyn0wuqemqqK2Y1GwVQVfs+9Tm/rzqf5Frx/Hvu31jNpvTScu+B1eDCHTIZuV5Wt/E6RUzdtqUKjtc6MCeS5+I98nMelwtbrmSQyl3hmHCceBzeFzeVx8Pr477fVI+DzAUzg4YXF6LqsH2g02DL6smoGpJBSBl0Xg3TQuSdj9G+eDnqXluM6jEjsOrZBQg2x1EZKMDSxvcxqXoUvAjTvYbOgAvRmWPgOf9w2Jv64L3xYRR1ZOAfUYr8wjDa1m1G6dgRaOvrQdlMVsQayHgNaD43jHAQZkcP/CbQhyQ8mgtGMoWkn9SXxqAG1+47wFtdBsvQ4epNoP6plxDsjIkUTYKaiO/XoctKovq6s/HeDfejpDkCLRSACeYoRlF5zrFoqSpwwscul0R0pEex3KwNSyO+ZYtz1ORgb+CcFJnPwz45Srb1JcPcHjcjQI6UzOeFiQVjc8LEJKPpDPOls9hnbgkPKzKYKy8jpJUFAVmDXbWd3BIV2XbO4BdHsi/3TYVPrLRmZWwu3hAfiBPEIZXLxnnNfTi3c+e5mtMKB3Pz0vv6+uS7xB5+j5W0SsaH2MPPeUyVU60wUWEH8Y4568QlbpTwkrzKbBMDHkNJl/F76njfVJz5ck948L69fZPBjIZ5d/8Lbz7/Nlo2tMCdMTCsuhaFIT/MNGC4bKl42/vnh8NT44UbbnT1RZAX8GLJk4uxeO5CFBdUwO1zoQu94uXLxNJIWibWNK2DN2jg57/9JW75/f/ASAE77zEdNdU1SOpJ7HbE7oh1J3D75bMQi0UQDucjbOUhaSekn6XfcCMZSyIULkCoIIy+vl40NzSjqrQCOtzoK0/CG9dRXFmLRE87Jhw8CeFRAbhNL2xNZ6DGSUYXv6ANjWES2+24AwUYHeLHimondCx79G+fFTbhF1TO4LbCxF+cDLIvp6M7OJAMSvFJVrdQXZCaqAPzCHM9g5QOoCYTezJOmzZt8N7q7JEpcMp+liy04XVRP5AARVFvav6x8pA6gizxp1gqQZ3yEZQzoIo+pQ8or8D2cxxTVlWz8IeaUCSYlJtglbbK0+H+VL8n8aSQNVtCEfguvfRSka2hlhY1DXM9Crw+/p3AzbGhxA03HpMaVxTcpYYh9RApXcDrZ69jyi9QhJVyCfwurX9qZbHFE0VmqbnFjS0N2Y5qYII0NRO5OFBWgzqKJL28d0pysDUhhV1ZFUrVfupqURCYLff43vEeqLvIa+P5v9F9lyV/z3EBplyaiCzLopZ13nPGftWb2INWBn1vfoh1f3sOwdJCFH5nL2w4/UaE2zNAvhfhSSPQt2Ed0q1xpPLCGHbKflj2z5dQ+uefYGl3Bzxn3YjJngqUjh8GK98Dd8yEpzMO0+eG67Cp0ArzEHT5pKCtb/Vm5FeUIh42gKAbvriJZDwGPc8HV5LVtSbyp+8EraoYyWgU3r4Uup5YiGhRANUnHQC2ie++53lEOrpQ9P2Dse6RF1CweANMA+iN9MH365OQjqRhFBeJrE2eZsCtafDoBgyqTgvQOZEJxzPoEEN2ZPosMqjIliBojpEs72I/GXT/rzmDA8kgo0iqLzGLISjrpQwn1Z5OLpc6rVkSuK2kf8FBmwanW3QGBxaQfNXvjDqeMgCJT+y0wkgMRY7Zho2SL8RuKkhQIoeSLWxYQDLHz6j7R31V4qQad+ITj0Ec4OeUzCJusu8vcYaSLNQ0ZBSGvxM7Kf3C/Wl8MzLDbh3ETBI+Yik1I9n2jVq6/A6viRhMDUCqXVBuhefj76zwpryLGvPBGrdvjyvvtEpYk0mVmyL93xkf5Q6jyZ3R8Oyf/oWFzy1C49pGVJVWoqq4Aj6fDq/hkzwWXv9+lxyDTIkl/X8TqSg0y0D72lY8cd1DcCfcqJ4wFBXDq6EbQLynD7ato7GjFSkthuNPOxpz/vYI/LYPlWWl2Gn3Sdj14D2QcdlY8eb7WPjEq2jsaEcwL4BAxg/T0hHM8yLg9qK9pUMqrIaNHApbt1FYWIS2lnbkVQWww2FTgO4Mnp47DwX5IQzbaQTGTxmDJDOlyevSNqLRGOpb6lFcWYz80nxobGmQ7Xnq+AW/GBnMBUbuI4DISj2VRJ1TQPJFyWBa+nJmwXiAZ1ABxcDqsNwXJtcTlZszSGAhAaF202Bvl/ziYqm6prDqX/96j5A0VgiyPdIll1yMCy64UCR5LrroZ7j++hvkcki0brjpxn5vVy44smcniduMfWbg9ddfw5IlS1BRUYlwKCQ9qSniTZJE0VKSQQIerWKSNmoMUr6CRJjdS9RGsKXiP4kr2zSp8Dr/zl6WBeEwbrn1Vtx880245pprBbjnzpmDc887D6edfpoIYZP4EdyVYCv1xKjzxY2LALWrckNr/JweU56X4E5NLxLfgw48EE88/oSIpV562WXo6uyUdnoktbzvG264XgyEB2bPFrHVa6+9RiSJmJ/6Td2koj4Th2744LJcWQPOyXfTByFMLIECplYAWDXvJXQ9+zYqEi601ubBeHARiqpqENMTiDd1Y8i0cehesEy8fL7SIlh7jsOa/UcgHbNhX3EPas0QysYOl+4joWAIie5eWG4XUFkohSM0EHpWbkLBmGFIFHjhYQWvW5NoSySdRNFRe6JnwVJ4O2LoMxPIgwHd70dnYytKS8vQjhQqDtgVSZ+O3scWQu+OobO7G2jvRTqTlC4jjWYMFacdCr20BH30tuka/C433MQnhokNJspwDWJUxNGYUZEQ9i3+PDI4kAgqzyA1YZ1OQE43kk95BkUnUpFQR3TfKSBh8YjdTwbl3Nkq4tziOeVt47tB3Tx61ZRg/UCjWESnPZ6vlQzSgGV3C4aJ2cmDcze3sIQpMzQ0SRZJAmmk8z5IBikhQ8wkseMYqvFnjjdJoNOgwMbHH6+U/fbZe28cdvjhOPDAA6VPO8klySejT3Nmzxbj+fbbZ+G6P/5RvH08NmWAKOpMbyJb390+a5Z0QuG1XnHlVZi0005yrEMOORi3zpolhvm3ZHDwEXb7I4P99yzltZh/77N4/V9voGFtA0YPH4UCbwBpK4mK8gok4lHpH7nzmTORqrBhWB64XRYyaQNaEnjilofh69YBDzBs/GjpUkJ5hEhXAh3dXYjZPaidUIO6TfUIesOImklohokR40dg70P2Ree6Hrz+zEvoS8XgcetwJTSE/YXojXXCcAel6jiTTmHYiKEoqypDVW0N1qxdh51mTIBebsAwLTz1x8cQT9lSTLJ67XqUDitGVUkFSsOlyPMH4C8IIL+qEJabUhVU+sqGhFWFr6TSEKyUXP6Wl6Lfe5jVK1J/2Spn0OVxADFbTazIoCr575cV+FSYmFXDDhizjZ8KEzN0rEKSmzdv7id1A1342yKDDJVS+4thhqFDB7c3sRC7S38pQqr//Ne/8P2zzsJ999+PWDQiPTpJBM87/zzcecedYr1Kv1B2RWA1+p13iieOAqLUaqRuI0nYIw8/Is3XqevIjiL0DNLjR1Ble6azzzlbPHvqHtm7kyKoJGR77bUXGhsbQeV9Eka1UXGeVjy9cRRNzU3+Pvqoo0QPkoDNdla77LyL7EY1/eOOPx5z5s4RwWx67BTgq1A9LXUuWhSIpddPkUH1ztAKJ/gqkVeGgQ468CCcdtqp4rUdO3acFAbce8+9om151FFH4vkX5sMyTdz/wP3S3oqLHFv6fdPIYO5YZVIptD86DxWnUXTaLbmC/d7AQSCD8oAzdJFZ2PD4fHjfWYtoawf6eiMinp4f17H3Kcdi+d/+BU9ShyvWB9hJGEVlSHjd6DUsbKhvRm3AB7dpoLyoDN5gAJ6gHxmPDu/oSsDvluPR6xUuLYGxQw10r1skX0RDlKkOE2qhDy1Fz9IV8DR2QmPo1O2CNboKmVUtkvqS6upDyu+GWR6Gu6ELVl9MCALDwiTLycoQvAdPRajPxvLln2D4Ljsh4XfBSzLopneQOYOAxnQZ8b5uyReUZ5BNjfnffBTq70ROdlpyiudyyaCTFsPCQYdUOBIpzjmyqTpwuivxb/FEXDyV9FhRiYH7co7TaCKhIe4xdEl1BOICjS/Op20Zw/2eQf/W0jKDtbTznuiZozEYDASxes1qaZeWSqfEu0/C19bahl9f/msR4Kc2LfGJ3jeGlkkGqUOrjFMKKzMiwu4fjKi8uWAhHnn0UZEG23vvfSRqcfjhh+GQgw/B5sYG7DtjX/ksEAziwblz8eHyD8XTd+J3vytjR0xlmJo9phkOpqbtzy/6uaQkXXwJDeJbsNu0aTj5lJMdCbLKSpx00kmfSq8ZrPH7//m42x0Z7NeC41OxgPn3PY+3nlyEpvpmDBs6FAWaAdtvoKAwH1Y8IZZlaHwVRhwwEZqWkZwUt9uDeDwGj+XDzT/4LUKuQux62G7wBnREmiPobOlEIORDd6IPvZk+VFaWIdoTgW25oOkGRowZjvGTRmPxa+9hU309+tI9cGkG/LpPkp4L8grES5CyTXT3dWN4bS3aO9oxZtJ4eIoCaPiwDhP33xFBuHHnb+7ATnvtggNPPwSGD0i5lNjk1nrIvF3dZmVxlvhpjtyL5LPQch0g9qleWrVw5UoeqBCuQwoZimHujA5d08XaY5GKQxro6HAEMKUoRPI8qINE+bAkopGIEEmqqLMCjjllJBjM8eDnBEuGNnP1+tR15ZJBlTPIhYJEiSCqwqGDOfmuufIqDKmultDtOeecjXvuuVeI6IsvvYTvHPcdaRnEVnFU3ScAythkG9GziTpDwPQM8jsEzAWvvy4evv323RevvkrP4GJp+p5Op3DZr36FG2+6SULSDKew/R09ajwfFfbpDaTFTnLKz9X4kAwyt5EgzP1ydQkZ4iVhI+FjKJfjTWualj3bGNF6pmeQ1ji9kLn5eyRwDCVfccUV/V6BXE8KwZ1ATDV+dlGhZ5DWPYkuVfqpos93i2r7LPhZungxbrjhRvEW33nnXZg8ebKElK+++iq4sh6E/6ZG1mC9RySDa//+D4w9+buACPZmtSuFugwSGxSxdGD9w8/CevUjyddsaW/DzF/9DO+c/1vkxyx4CsNIRxISbjXtFNx5PhTsPgXx3gh63lyBnkwKXs2Q9Bafm10wXCgYW4P02DLYfjd0fwB9K+uBWBp508bAVRwWWS4uyrzH4D6TEFlXB62pC0ackl0Z6V7iTWlo/Hg9Uj0xWOkMKveYhBTL9CzATCbQ3tqMtu4u6DsNhz1pGNwkfl4f9J442usbER5dA41t4TwGghkdHpeBtJuV2Y4RLAV0zoua/fG/50mruUR9QIpMU1aGcjhvLFgootScG+wly3FkTi27CdGbTvua/6anf9PGjWIQvvTiixg/fgcUFBfA6/OKMUgvOM/BAjh2uqDhRC8/5xsxlnOFLdVyC+vUNXE+s4MHNQ83bx78AhKuAyRZFOXeaeKO4tnffbfdcNusWbjk4otFb5Ft6H51+a+laQG9hzTS2f2CJI54R1wgVnG8GPblfbHNG8PCZ552urS3+2j5crS3t2HGjH3Fg3fGGWfirbcXiWHN6A9DvAxLkwCywweJJMeKxiM7xBD/uXYwEkMMJLYxWnHNNdfI34nZ7P7EVBR6F1UUSnllB0Y6Bmv+//903O2QDDoVto6FDLw291WsfmMdGuoaUV5eAq0vCk9BAMGgX8ig12sgGnahYGIVRkyqRcoFdLR2orQ4H7HuGNreacdrz7yMXffaFfmBMBrXbUYyHRNvoS8QRtJtwoqYSGtJuL0G8gJhlFeVomNzO/ILQvhk7ScoyCtEQ3sj4LaRbxSiMFQII+NC6YgyFAwpgmZqiPRFENdi2PvoGbj08J8j3mMiFo9ixLgaTJy+E4rHlmPy3hNhipiqoF32ZzZcMZAMZls0ObUknwbG3IVdiKSuSw4G80BoybEpNwFpz+l7Y9dddsGitxZJmyVW8ZaWlUkY4G8PPSQiqJVVVUJ2CvLzBTwjfX04+qgjJZ+uJts0nMSDIEgreNwO48XbxMlKckQLTl3DQOtYhW5ItHgOggStTeaCDPY2dcpULFjwOvLyQtKVgB6tSy+5RHLr3B6PNHFnOJf3xPZBJH+8NgIQydTPfvYzIWpsfcXFhE3mJ02ajH332xevvfoq3l28WCQ13nprESZPmSzHVTmDDNNw0SEAMmxCwGO+zE033dSfOM375+f06pF8kjjSOlcbSRk7zNBzSKBm43UCI0PLDLfwObMvMr0TJLS0/AmqXLxIbvk7wZZkcebMmfLM+U4QnPl35vIQ9HlMhu35TLjY8TlxgcvdLvvlL+VaKThObyXH7KqrrsS11/4G9ZvrxRvB3MJcAdjBfr6DfXyZd+RlaUsKJzSd2MTsFakphpP5+xV3J+7nPhbq/vpPYPFaeCaPQOfs+Rh72Aysev5NGLEkIkPy4OvNIOQJINbYgpDHi558LyYcsz/WvbUU9StWQ3e5UREuRlj3AHYGVmEAmFANbygPWp4PRUYAnR9vgGtUFVxjquBKW9CCPmheA96qImSaOpHu7IEdjcGyTJGESUrzFZd0QuHdx306DEuTimRPPI1PPvwI/uk7oLk8ABSG4DY80m2JeXx6NInUplaUjhmKqFdHoeYVb7xF4X1VJJeNjTi6p1typz/LO5hLCoQMZiMgXo8XTzz+uHjRiWksXOM8Yk4tjS7m2La3dYim4NgxYyXysuD1BWhobJD5M2RIlXjemXrBuU/vFluYMVxKDz8NYnq4iH1s21laWrpNDUInRYbFEYNPBnPXCXoAH3n4YVx44YVCypjbS4OPfdk3rF+PWbffLvOfudI00pVnkDhJvCL2s+MI/yfOcBwZ1bjoZz8T7PnDH64TLyPnPA3g3/3+dzIWSo+W48WIBnGCaTPEMhqyzBckDtLwZA71lVdeKd5Jrl38Dj2aNIJ5Xq5ldELwGSxcuFCIO43QbeWnDzYW/P9w/O2ODIo7MJcMPvgaWj5sRfOmZtHS0hNxBIvz4aE+VZrdOoBkUMOup+4LK2CiOxlFhhXFURdiPRFoHgNjC2tx11W3YszkSfCEvehp7IQnEETt6HK0NLWhp7dLQgun/OgUBEpD6G3qw9svv4OetlZk9Ayqy2rxwcoPoPk05CEknsWSgiJUjKqCvzQPlmahL9aHw044FEl3Ao9c/SCWv7QSvqIA9jxhN+yw506Ip5PQvWl480I5os9bC9du5RkcQAZzwXAgMHIBpjVI646Ehu5/TmpOGo/HJ2BWWVEhvRFHjhopFm3GtrFm9WohRPQSjRoxUvI22DaJYRCGAWgxMrH3N7+5FrMfmI2169YiP78Aq9euERLBScyJmhtWGzhRc8kgQYdkkECqctoGa5LxvAQnkmQuEKpSlx41khp+TmCSMKemCYhxn1zvoArZKqtUdXZR1XH8Po+r9uP3VKVt7iKlroXnGVh4o6qO+R3VXUYRfR6L16NyQtV3VDFIbh6Q6pKgKoOZA0SSSPLPAhJ6R1ShB4kqPRlqMSNBpYeA5JH78zzKy8drUeOjOgGoe1Tnp8eEZJaJ5Lk5j4P1bL/W45KkmNluI4b0MxxcMqgKIjRg431PI73gI4w6ZDrqHngW9Y2NKO20EQsBhcfugREHzETdFX9FurEL3hHl6NuwGcEdh8Iu9qOsvALvPDYfZVXVyLddcLlsuLw+aKEg3AUhxGwTPhdDoDpSXjd8lcUIFeRDK85DU08nCoJBeIryEWvpgNelwzKAmJVG0BeAt6gI6aAHbvZw9xuiiZh6/j10tLaIF7n8gmOxuqUJ4aFVSPgNeJIWalIeRLxAyASWvfAapn7nEETcGkIkqqxQtlhRTDq3xRPoFNVt2xBW78BWuEi5H0ZDBPc80puXc4CV9fy3eq9pADL0yHXGyQnN9M97FsyJ6LSZ7p/bnKNqDqj+8Oo9z43IcK7y32rO8Cevh55B/r95M0WnqwdVWkbNSdVLntdEvFA5jyrywM9z1QpUdEfhGceKXj2Fi1KVbRgyhvxMYRB/cu1R1cTq/vm5wsncLiIK0+h1VNjG3yWVKfvsVBWywl9phaoqxbN4NDAt6WvFhG/oybZDMrjFb6ZlgIWPvIr2j1qxcc16eD1BRDs6MHzsCCQiMQl/mOkU7IALY47fG7bXRDwdRXNzB0JWAJtWrcLYqaMwcfdpePiquYjW92DGkfvgk9Vr4NUCcHsstLW2I2rH4PV7UTSsCJOnT8Hjc55CUaAUiVgSiUQcCcQR8oew48gdsfyDD1BeUo5kIoZgMA/B4jACVQHMPG4mMkYasVgfnr30KSxY9g6+d9FpGL33KJgGX2YgzfRFkxPKucec2h3n35I244SICEpOed22QyYDwZCTg6FJLui04pgzRu/daaedIYTvFxf9XMjf4veWiuVFgKQ3jBYc21QxB4a9JRsbGlFYVIT5r8wXy++D9z/ArtN2RSqZklZ5vJ5UdvKq/LRc8NuWZ9BJ5jbE48TQAD1TzLX7urZcskrvAPP3uNHa5O/fJN1B3ivJGUNBTLzmM6KVzTC0WgwZtmZeoAJ3egeYW5hL5L5MGIbvkcqn+qaNpW2aqJ83DzXHsOjHBV1cVsxmG5wwsRMsZXGKhQ0PPYe8Fz5CfNlaREeVoHDaRPTe/gw8o0rQnOzBuMP3Q/PTbyOVyqDkh4cgcv98JLp6ULLzWJgBD+reeB9WYT5GFlXCsNPQ3V54fQG4qooQ1U0ES/OlF6+7z5SCMz2WgqUDVm0JCvacAtNOoq+9A94E/w6kfcz388BXXCQFJ3ZNIfzhIOz31qHjL88K4fgg2Q7PpccjnjbRu2ID3O+sQ/k5R2Dty4uw+5gJSI+vgF/TYZm25A4mvI7WIDUbbQZNFJkSi2jrSuHP8g4q48kWY8vpNsLUGA+JkG5IMQM/I77RE6lyEyVfOpt+o8LTyuDKmMRsR3NVEStFqBTeyTGzFcUDMVCRlYGeQXocJT/5s1q6fV2g+O15vh2BASOwfZLBrO4yydGix15D76pObFq3AZrlRndbG6pHDUUmGnO0ssw0XF4XfOOrUDi2BME8H6KJNAqqCzGypBqP/PFhHHzmoWjv6MFLdz+F4cNGIDisDItfXoAhhTUwPbZU8db3bIJmWHDZjicpqOVh2JgRAgbvr3sPpXmlCKaCCOX7pRL44+Y1qMmvRnlxFXwlAVSMrZQw6tMP/xNmFJh0+DgM37kGad0Nl+mGm7losJxq4k8/BOeTtIXmlkaUV1b0F7sJ0Ik6/5bG1gP3V4s8AUbpwqncCpfhwfp16yQE6BSL2JI3Ii1QJE9HEVOn/7EIXNPjZaXlJ/ucMv/GkVcwhThKH09JyN4SItsWuCmP1kAyyHwbhmu+zm1beY259/51XstgnovvQq6Gl3oGud5F9Xtujt+XIX/bev8+yyAYzHv9Oo7NnMG2hx9G2emnQGNbDgmTWiIPNWg5g6JHb2Hpnx9BaEMHfCsbEfO6UDN1Ij56YB6G1lSiqbEeRUXFSHRH4SoOofTi47H57icRWNGESJ4HoaoKpNY2o9mvY9iwofCRFPk88JGI0KNnmnCHfNKHN67Z8ECDmUxJV5W4z4Xykw9ALGTA7OgVPUA3hfuZVx3wIhX0St5heEQlLJeN3pufhPnRRjRZSXRdfQxiXRF0NbajetQIZNjKb0Wd09kk6IdXOi7Z8GlupGE5beNYwWs4VcQ6ewZvo2/r5xFBRQaJadQWVAVzLCZxGfSsszexUwjCvOkt2pBZRFThaBa9JJOIxeKIxyKCcwytKu+Ykpih95wGEL2gxEwWiTGnN3cODSSDfn8A9dKB5Fsy+HXM22/P8eVHYDskg06YWCnMLHz4VdgNKaz/ZI3kEMb6epBXkg9XOgOTxQ601w0d/nGFCE6qQlFpCYYPGQp4bXSvacHDv30UpcMKcd4NFyBlpXH1D36LvcbvA5cbWLpyqdOTk313PU6f48qCcrT3tWHUDmOxw7hxWPnJJ1ix8iOMHDYC8d4YJk2YjOVLP8C6pk0YUlCJ6tIhUolneZ2eltHuCHY9djLKh5YiaqdhEYQzXECY6M0QRmIbZFCWUtgJE33RXuQXFsCyHcIlAJMlx59FaEjK6ErPDQHwiKIz6PYK+LmzICkZitK32NlHhUVlaZOenE7YRLomE8jpos8KIDuVxBbSphN+Vft+FhFQ18/rUDmD9AwyXKykGL78K/vv7ZGby5bbbF4R6X/vqNvnXrlhFhXi5pXmeu3UwqXCXCok8+/ckVqo+bwHim3/O8fbnvahtIi2eTMytX7cNgYAACAASURBVLWOZ0kazWfxaRAKSPo9gxkbq+78OwpdXkQeX4g83YuuDQ0wSZjSKcSRhldzwWsCaS9gBQ3EzTjCMR19Lh1D99sD7Qs+RGNIR14ojJHBcrhCfqcFXFEQZjQOw+flSwEEPHD7PVJFawXdKB0/ChheBqskJPmDps8Fl+FCbM1m5KUohk516jiijS1AWxfMtm60N7TAd9mJWBm2YZhAMkExYwtBfwCFrXEkgy6U+/KkklmPJIHCoMgUUc4m5dUQTNuwmT8IDakM8YX9pbYEjb8wGSQB1BkW1x3ME9zjv1kcKLXDTppOzksmx84SQioA1FRXy3dnz35A8oaVGDuNLCoLMOWChRnM7yWGMsWCnvjca/wUGfQFUL/5WzK4Pc3tb69l6xHYTskgqQjlBoCFf3sNWouNjas3IJ1MINrXgyHDhyAViSEaS8ClMXSjIelLYM/vHIjSKcOg67aENYOWB/UrGlC74zDkFQVBWtO1rhUP33A/vJ4QCkqKsXrdCph+erxs6S/MwoJDjjwUY6eNwboP1uNfLz2LRF8cx55wDKbN3AXvPrsYia4E3nltkUhAFBfkwyj24PSfngH4gKSZQm8yjkw6gYRlUjcBeoa6ZBmkXGl4004XB7Vt5SdMsxIs5nSjU1IvsJEXzOvvUJe7b64HiPl9XOxV3hmrdoX3uT1ifYtEgu6Qy97ePhQWFIiH0AEwW6QTmG8o/2Q7ukwarS2tIj4cDockmZeJv3+6608450fnClFlUQmTsb8oGeQ1MtmahSc816BuEmHnWwR0dHaiuKgoGx7aKkY/qJew1XPOVnBv84Rbp45+ZdekjAdFeNW/1UKlCCHDyswfJPH3+f1fOmye6xH5TzyMX9mNf0UH6ifM2eO5pGWaBUszIA5+yev46jUWRXA5Y+OT2/4GT0MXzMVrJUVDq+uA7jYQC+kYd+heWPX4fNgm4A15Ycb64EsmEA8EMfGIg/D2wsWo0P1Crjz5YbgtNwJFYeiZDNL5fujxNDSvB1bAAy3oQcYA/DWlCNLbRwggMSsJwRhWDpudStw6rLZexN9YgaY3PxBpmPJhVUi2dKI1FUHJmYdgfawH6WAQWiyJqGbCFwyJYL3hdolGYVF7BHUffYLqfXZFirmEbjf0jI3V776HcVN3lGrm9avXYOS4sf2VufRckrwJLfx0UGULjsqgaTDcJIAukdJiqJhEsJ8MCg+kisLWz0yOLdI2wOuvvY69pu8lhvDNt9yMCy+4AJFoFIGAXzzuLBbba6/pQgaZRsN3hEUQrPDPNdbVHKOyBQ1hVUDydXoGBxLoLxWazo6nDMp/gE9fGA/+g3N87nT/nON+4Wv7ivBkez/MdkgGOWRZzSlbwzuPvolUUwJNdS1IRONImwlU11Sgt7sXkd44DLiRTqTgDvjhCWWwx0UHI68whL62PgQ1P/5+06NipU6bsRt2nDZBWg299eLbaNvQitaORthuCwmTbbX8SMRSIlBaUV0Oy8ggFU+iId6NssJ8HHXk4SivrcYHby2D3/Jj0WsL0d7Vi3B+EPsevx+mHDBVKvbSJlX3ux1dvqynTeZT1vqkB65/khLklIlqA309PSI9oiqDWe3FCcwKKoYqeExWV3F//k6tOybtc6OQM8GIwMMwBgs7WPX2j8eeEA07FsgwVMLzX3XFFbj6qqvhpmfAtsViZVcJypCopGrTymD9uvVColi5TYFlioUy/4zyAzw/JQgoGjqQDA4MTQ4MEzN3kMca1M220dTYKMUiRxxxpBRMMHfIpo4aSXFO54JckBSfgQJC+emE6eUxMbQ+IISVu696rir8OjBspKQn1HjJvlstcNR0tCQsnx1UOXf/+Mq5swn1OYOnxlt9lBtmU3mdvBZFCgcuEgx5UfH//B+dJ2PkOE+yXmn+tHhNer8kkXqfcz2NuZ7X3HOp78o1ZdMdBJ9lUc71zwzq2/BvHVzug8VZK1fBN2GcE2YUbHIJRKV1ikMPAhnk+JgWVt/+CApWtyOxfANSYQ9iK+udbMWDd8QO+0/HsstnYfiPT0ZkVR083XF0LngTscJ8TL3gDLzz1HyUNyXgC4Vhl+aLVEqioxcUQWYnFXoV4XUj43FB9xiwPDoKdh2LjoZG2JEEMuk08sbUInTINNgeQ6ITiaY2YF0TjJYepCJRdCQjsHxeGIfvilieB/r6FnQHNDTVbYKuM4xcC7fLhldzw+8OIC+eQO/bH6B42o6IhX3w0BtIGStDE/IZSNl4Zd5z2P+ow2AyKsH8RRaFiDGdW1qy5XHmvqf8VPUmJhmkzIyhGxIadtJmbJnD7Iy81ZbtdCJk8PUFmL7XXsiYGcy67Tacf8EF/Z7B5qYmtLW3Y+zY0YK9qvKfuMlCtIE4yH+zmpoOBh8LSBrqBz1MrOY21RDuueceCXuz0I/yVGpTuMSfuREBNYclEkWcpC6jM1nFCJKf2TmbGw1Qx1URCXX8gVI7ucao+puE7R2Q2JIjryCYWNT/t5wnxu9mMXwgFinskdR7db1Z7OM/GdmStVAd+zPWAXVc9UwH4tvAZ70tfB1ohH/KKJeTqBTW7E0ro0d0375efNzuyeDbjyyE1gU0rmsSAugyIASMRC2VtJBJZpCMs/+qF+U7VmHKGbvD0imYzMpjDX+54m7kpYPIL8iDJ8AKMx983iBg2OhNdKOhfhNCJWE0dTYLeZOcQSYge92IePqY1YLaUAWqCsqxsakBAUoqZCy0b27HQSccjJqpw1A+tFzeVAmrIoloT3RrMpjtM8wXPpcMyrKe+7wtRxqBxI8eN+rgqY1VcdxYtUWyR/Ch7IlK+lfVYZyQ/A43VgXPnfuQ6EnJ93RNcgAf/tvfcNqpp4o+HMMp9913r+TwscKXoqvcmOvzycqVGD5sOFwuTQSWSeBIACklQFkAegupH6UW9YEkUJEipy2eIdXJrCZmm7PBriaml+viX1zsFFFkJz4BjiFqelkI0MzxzK0GpseS8jr0mvJe+voishAQCCqrKmVcWlpb5b7ZAF4BAJ8NSTqlYViBp/I1VdiUz4TVjEqvkddArUXKuXBp4nWxapvPrba2RsKQPd3dIqXAc5N485kz17KgIF+0Gvmd1rZWqcxm8YYCq02bNslYU+tL9Qzl+flOsUiIx+K5ctveqevr6uhEcenW1eFyzaGQSMpw4z2qfs38G49LWQ31NybHs/c0C5T4k//mxmdeVFgknm+OfW7P1ByY325+7fcKJpPoeOgfKPn+CdAsj9Jqd+atxs67xld+zbI+kAzOegSlG7rQu2w1QkPKsGnxMuiWCX3KWDzRW4eZbRZqLzoJqZX1iNZ1It3YiOKiUtilYYTzw2hbuhLutgTs4gK4y/leF4nGXyKVklxBT8APFxfVhAmjKA962CeeNRrX3tICdKyvR/F+U2BMGSWFKVo3W9El0LRxE9IBL8p3nYCuEgOdlHQxLXQlu4TwW1EaTy4Y1CWsa4Se0qCPGoEAOXRbB8rzC/HiNXegYvxIFJ95EHyGB3bKlKpkXhf3Ixaz4I5NmTzmZxPBgYOfSwY5D1hA8kXJIJ/5woVvYM/p04UM3nbbbSLZRAzg3KG0E+VSGP5+9dUtZPDyyy8Xz+DAjfPfoM7i10wGeV5KSRGjGdmhtBQNPm6MAnAjTinHAh0JxGoVTert6sbmhs3YYYcJ/dhOyS3yE7fXK/NfVRTntqIkFhGzVMRKkU0qTxCjVA92ZQhyXIkh7qwcEHNgufFcLNwcNny4kCViOfGDbwG/Q61TTkC3dwumcj/mbtIJQvymEc0qZ+IVr7usrFzmbDQShT8Y6K8yp2NC4TgxmmuC2hRe56a+8NoVqWVLPqY9sZ+9+i735fGIvcQ+np/vJIsmVWoUx477jhpJEXPm77KvfI90MOPFtre2oqSsbGtu8JWjzKcPuN2TwYVzXoEn4sbG1ZsQj8QRyg9ImgvDI309Mae4gmzfncHoXXbA2KMnY8XyZVJBrJlpuFMG0vE0vH4PYpEkXnjwOeSbAehsZC5g4UXGSGJl3XL0pPpEm8sLD4YUlaE90oJU2saooWPlhfQW+FExpASbNm2AX8vHvkdPh29kvryYrgwVKGhpxdHTF5MqPZWDJyFf5y3ZNhlUHpJsxw++cGyTRq8bX0ROVE4wLtp88TjBaY0qfb/cvrPK+uCLvXHjRuTlhSUJmvvxuHwpOfmpwUdRVZ76ueeexeGHHy5kY8SIUXJOSs9QWHSH8eOlVRPJIHW2SAYZHqZlTFJDbShuA0OPuV4oRQaVtAwnArXtBnOr21CHObMfwIcffIhQOCSeTz4nVtE++vdHcc2110pfTHbgICgRsBj2eZUW/4wZGDVqNK684gp8/wc/wE9/8hPpYkIw2VBXJwsDxaDZ+YMgyzGhMDXV9Uk+nXC7kwhPgCK4sV0cq5epr0VBWAIqSfrNN90s4t58ViR8bJ137LHfEX1A6nnxWV9z9dVobGoSIsiKcYrkjhg9Ss7N41CLkFqF1AHjcycRZIcXtt9jZTnb4VE7kWSTOVA8LlvRcT8+C74T9HJM22VXvLtk8VZeOwrNzrr1NkkNoFeY+VLskcx3iKkFNCK4PxcCVqaT7HMM2MHgySefFK1FjgU9Fffdcy++e9JJuP6G6wVE1eIwmO/Bf3JsWSRME6se/wdGn3QiDNslnirhgZLHm+aS9J+cYpv7ChnMACtvmI3wx01oW/QBEukEQpaNXncC7ppa/LFpGfZPBLDnkLHwjB+C1uX1mHrgvli/ZBnKSwpRv3YtaoYNg7mmCzF6AguD8BXnw1sQgsvjhl4cljzBGFNqeqKwQl4JI3u8HniHVgJuNzruew4mBajH1cI3bQxSzZ3obG1B4JCd0ee2kfQzEgGYUQ0xpJBMtaC+cTMqikfCbYWQ0TUUZDQEKGPi1mGYGQl/2+xrvnAlNkc6UXL4HiiLaXjjLw/DXNWAznw3jr7uYrQbJjy2BrdoYNviJdwW2VKfKUOUuY1sRydh4s8gg4x+bJU1mOMZfOGF+Zi5/wGCtXzvL7jQIYOcV5xPZ55xhhj9igzyvLmewdxr/G+QQcn31jTpvc5+55zr9ApSR5DvM3GCTgbeC//GucsWmZyL1GKkvuja1atRWztUujAxR5LG9HeOPQY33XQzbr71FlGnoCoD1xVlVPLYSjOVUmbEUhJD4g7JKLsuUeIq12HA75Eket0ewdo5c+cKgSWJYlh+8eIlgr8fvP8+OtrbhSiNGT1aupJcceUV+D3Fs7N91OmUIO4Q56n1WllejltuuVWUM9g28/77HxA3HH+e+f2zRFxfaSxSeJ+YTuOcY6A26rYyF5Tjpfo1K08qjQS29KOcGzGdOHnHHXfI2kkSyuvg+s0xIdZx3SFec73ks2BDgB/+4Ad4aO6D0A1DtIC5xvI7xOwPljvk/evctnsy+Nr9L0LrBprrWsRbEgoFEQwEEI8lkE5aSCdTQmhcHva61DD5lL1QNrQYdtgHN1KIZajOn4+w5vSrTHYnsXrZaqRjFppWbRTgKKgtxZS9psJlA2uWrML6D9ZLf+PwkKBUo7F5e9XoagwbOwSUxYr3xRFrT+CTT97H9MNnOL7ejAZTt2Gn0uiORqX9z6fIoKQZbYkL9nsGxQ2/NVGk6CdfQuWO5wvGic7JQnFjWna5G/9Nwqh09fg3egaHDx/Z3y+SuZV/vP56HHTQQfLik3ykUyl8vHKFiKlSd+/Xv7pciCs9QZwkk3faCRnLlDAxvWFKsJXEkQSGi/3AkN9AD6EqIFEdSEiOBrMDCcfs4xUfY9Fbb8mEm//ii+LVHFpbixn77isWPlvHsV/xio+WiwfrN7/5regxcpwJWqeeegp+8QunX/Bxx31HCBC9caxeJxHiWP31nnvw2quvSYeRX/36V7j7z38Wa5uCtuq5EWjbWltx3R+uE2BVliND+NRvvPvuP8v5OSbM2/vnP5/CD394toAcKxRJ5Cj6yo1i4GzvlEgksd/MmcJK6KXku0LvBIGGGpOKmPNzXguV/QlqJHMEZT4P6i1SX5DeUIryckw629ulF2huaJkgd/mvf41ly97HIYceIvlRzB3lQkMgr62txU8u/LEAP8+RSiWlWwHHjmTwO8cfJ2PBzgR/+N3vMev2WRJ6437buwxNfzgNJtIw4GG40pWBCRc8SvFgsNDatLF21iMIrWnBqvkLYZkJ+G0bQc3i2bFZA4psD3yaD5o7iV7dxu4/OBXv/vXvqKmpQiTfgLa5B4EeHUm/B8FRpTCCfiDfBz3gdaRXXC4kdFsiBEZRCFrIh1jABaMkH3mGHy3z34GdNNE3ogihMbVIJ5IwhxchVRmWnr0GIzBWAsj4kMmkEbE3o62xAdG+NErLR6DIWwmfFYBbN6G5kshorBx2QbfoDc/AYhs6hm3TGelVTD1H23CJ4gKxmBvJt0rpUEIM20ovUJijWnEqXTx65iQw/AXCxDzGQw89hBNOPEm89bfcfDMuuPBCIYPE3s6OTpRXMApkSc4gCQUxnmRwoGdQXY/b7ZV1x+/zYVP9RtEZJEYM1qZwh8Ydr4tz9LDDDpP0I/6NkmOnnnoqfv/b38lcJml89bVXZf0h7jC0zBFn5EIMxocfFiP6R+xY9Oc/48IfXygeU5JBVlPTAFQdQm68/gYxAolZe++9l3S/oZFM58Ha9eskWkDvo3p+FMJmmhPfxbPOPFPahCoMI7adftrpmDNnNpYufU88dsQWVmWTsJHMcs0j2fMHAvjuiSdKP2YWN95y8y345WWX4be/uRZXXnmVrKN3/elPcl9srzl1l50Fz4mvNKZ5L3wm7LaSuxGDGQWjZiudJdzUc2UXKYp5C55bNs45+2zB2urqIWKM33ff/bjwxz/GDdezw9SlgtW77LwzlixZKh7OjvYO3HvvPbj00l/KMWmkX3DB+Xhw7oN4/oUX8M6772Qj9F9fqHi7J4NvPvga0q0pbFq9Gel0EqUlxdIr10zZiPRFs+2LLPjgh25mUHPESIw+eBxiiSTCHj8yuo6gEcSat5dj0sxpMA0TekxDfV0bhpSWIm0kYHtt6H4XDI39hA1sWLFeikkqJw2F22SowoLtsvo7Dui2gZQGWRxk0ylEywVDZ5tQRCI9Dhlk2IO5FjmeQZEpy24OGcy6Gr4AGaQXi22U2LJHLVSSx6TrAk5iCbtcYt0pPb9hw0fgT3feJb0zmUhNwdVRo0dhxx13lMlET9TQobVijXFyHnqo89Izt/Ldd97F7tN2QyqdEFFhFSamJh0Xc3qp2IFETRJ1X59HBtkFg0SI5x/MbcVHH2FjXR0OPfQwCYt2dnRgj+nTs6B2N8754dn4yz33YMXy5Xh63jy88cZCuX8+j9//7ve4/IrL8ZMf/0SU+o/7jkMG29paBYSoTUivIsnVgw8+hPHjx8Fwu8Vi5WdO7qWzkQw++fgTcg33/PWv6OntFcuaHUVoPRIASQZpPbNQJx5P4MyzzsJll14qxyMRrampFRJObx/DDszjnHnAAejo7OjPBSLJIzHndarxJxkk2HE/evBI4rgA8O9MMyAY0mCgd4D/v/XmmwL46nlyoWN+aHlZGa644krxGnGRYGiFQEjLmO/hHbNuRzAYEOBMJlM4n03mDz1UWtndcNONcrwzTj8DVZUV2HufGZgwcYK8P9ta1Afznfh3jk1SIKEq6I4PUEvD1A3puuHM/X/nqJ+/j8ztjI11t/0dZfV9+PCZ+cjTdCTiEehaBoamw9ACKDp8T8Q6Y4guex+uWBL5RRWItfdKHp9vwjAEYhaiHTFpI+cqcMMYWooMLATzAvBZGhKFQfadhDdAIf5WhEbXiAYhEhlYaQuNvZ0In7gPOoI6/JaOjJ2R280gg0DGg4xuI4EILN0FKxVDPNqCvlgMqUwMdRtXYMexByDsKodHCJkNQwq63HCBhXUakkxbzLANJ9t0MjfQKQJheJi6gzScRfeQCy5hMid/VuFfLubwdxUmllSfLxkm5v533XkXzj73XMFukh5iQF+kDwsXLHA0SRnS1IAXX3pRQrG8Ds53GkJq3vXjoQ0Y/QUkbMv29ZFBeqt4vax0puGvPIP0PtHwJxm85tprMHHCRPEWchkiDtFoIzaQ/DBq8bjkGtridbvo57/AT3/2UxkX5hjTM0iPKbGAKUs/OudccTS8v2wZLr7kEjEQn332GSGjKdMU5wI9ZJ8mgy6cecaZQlS5tsyb97S8B6edehrmzpmDRW8vkvWCGEUySK8a+6Yfc8yxeO7552V9pXHO58Dncdllv5TWmRdf/AvcdPMtuOC883DnXXcJcSfeLl66RPrAs0Xo55FB3hNJIgXKSapzny9JK9dSId+2jR9f+GPp6sT34Kc//Qnmzn0QF5x/Pm648UYZX6YW7L7b7kLyGCU57bTT8dyzz4qhzhfqn08+hfaODsF3GvRvLVrUX0s/0Nny1SOOc8Ttngy+9dDr6FjbjqYNzagoL4PHY0g+QaQnBjOd1aTSLcSiCQRsNw789VEwqpkgSkUrHV4XS0w0LH5sEXY+dAZ8VW70rG/Hhx+uxvQDdkXG0mBmUgjkB2RA2DmJwrL8n0nL69/7GAUVpSiuKpdm6kx0llxXUct3OYuCzsWCbgMLpmnLA5W2PFam/2VRYeJPk8HsoyWpyxFZ3ZZnkISM1bg8PicVX26Vl0Gri8nC3PgZvX6cPDVDh2Fj3UaMGz1GPmfIlC8adQc5kZcsXozd99hN3Ns8LgtpCKgE4NcpnzBjBlKpRL9nkCFRhhbpVSLx+DJkkF4sXj+tVIZUB3NrbGjAyy+9hFNPPU08d7TWCCIkXUyoJnGhZ49ksLevT0CTPYu7OjslnHvU0UfjxxdeiFmzbpOWS/OeeQZ33H6HAENxcZGz/1/vkf0IPgcdfDBefuUVIUgcG258PuJ527wZa9esFeuV4EqgJQjREuRzpjeyqakZo0aOxJSpU/Hee+9JazmGkQmOL738Mo468kg88cTjqKvbKB7ZmQfsL+DEc/D66NXktdGzoUL0tMoZcuD98u8MCzP0w3eD5JHElWFshqIJ8JdefAn+dPeftiqSoQeRZO+II4/E0/OelvPRiqUBQvCjx+TGG26QIi2OA6/p1ltvw6W//CUe+/vfcfyJJ8j10Lt58kknSchphwkThKD+X9istInNc/+B2rNOlFaSbEGnswCBBFGzYAwGG+TAZIANt/0dTfMWwtrQhHDGhuYBujNR6BkX/HoeNBqxk0ci+dEq5HUkYes0BoPQS4tFXoUeCHc0ieCoIegocKHw8u/C8BjQVzeia9HHyNM9sN06zCIfqobVYs1r7yCkeZAoCGDIAXugfWgYMRZ3ZEghAUMkqRzvOIvlCFhJFhpYGnwa0JPpRE9nI9p7WlGYF0Rrayd2GrIn/Foh0u40PJZL4t/MA+R7Qk1DwmfGpSFD/VMqOWYJIfUGRZmVUZ/s9xS25RqbuWSQ7xnDxAy7SQEJ//8SOYM81qxZt+O88y+QBZ6eQXqxOT+JGyd/72Qx7plDzTQZkkFunKv0DG5Ld5UFO/QMBvx+bNxUN+ieQTUe7DxEBwDDp4zCEHMZzaExzpQheumvvuoqHHHkEYJtTuGaLmFK9hyeud9MnH7G6Zgz90FxvixYsFDWgp9c9DPx/BMjmStMBwHxh1EPegZJoEgA99prb4Tz87OesUuweOlSyZlTgtt8hjS+pTWo7hIDmERNtdjktZx11pm4/4HZ+PPdd4to/tq1a6S139BhQ4Uo3nbbrRJaPfiQQ3HA/vtLtIK5esyJ/+HZZwvpuufee3Fetr88CeYjD/8NU3fZRdpukgySsFJOaFueQRUm5nF4bbkb92ULPSG2NqTqnEY+vYgMOT8zbx4u/MlPcMP110tPaM5FtvGc/+J8MBXhuOOPx5133CGGM6OTH37wPmbPniOeUeLoK6+++q1n0BlwWuOOUvyiR99AZAN1rDqld7CbrZESKUSTSaQswOPySKizs6cDBW4fxpy8GybuMUqImu12w0wlkK8HsfSxt5H26NjnhBnoam1HUXkptLyUCN7TwWewubmtobutG7pbR7CAOXY6Im298AYC8AaMLZU/igyyIjJLBoXsmRmkM2n0RCJIMkmbZC3bgF1VhRJklGXk1E85kgmqgjRbwIq7/nQXzj/v/H6JBRI9EjaSPnrk+DJyUVfAyN9JQLmplmckg9W1Q6UghsRoyeIlkmexZOlS7DhxopDBn/30p5i6y1S5Tl5DMJAnx2Yq9/wX5ksYgQv+kiWLJUz8l7/8GccddzxKS0rw98f+LiEVVuk5/aS3yLb0h9iybYQIiPTOMUzAZFsSs8HceP4Lz78AJ554Iu69715pp8efnNgEhQvOO1+sxY8/XoG+3j4Bwo9Xfiw5IMzXm/f0PCHTBJ65c+bi7j/fLeNFQsWQBSc98wYZypg9Z7boURJ0GRIhCVMbySCrEPfcc7qEQpgvd/ef7pb7X7BwgfTt7O3tFU8jn9+wocNwzLHHSD4PLV16FJkbyuvh4vPc889J8c3xJ5wg3kICLIGeIQ2SXubxcaNHj32LGbpg0jjviySUYMNWhcyRpGeQxJ59rHk+ekHuuPOOfoOC7xYXlJtuvEnAs7CoUMJCPCZzZthQnse44Y/Xi1fhsX88JiDNd5eE8YnHn8Cxx31H3lH2e126ZCleeeVljBk7VkI9/xc8gxSdXvO3RzH2jBOhaR5HWZDYRDKoDxIZ5DSygLpZT6Bh3mvoqduEEstAr9kjuny9toYCPQ8ZO472oI7RKQ/cCRuWW4c3vwRWzKJ1ioydRkllMbzDytA8NATPjw5ButCHTCqJgNuHgk86kEylYYwuhVngRzBpwWjug52fh43eNDTdgMkQq20j4PaIVJbbBpKahbSVhsumJFcaNKNTSKPXjCPT3YPeWC8Y5+3sasbooVPgsyvkug09KakW7OxMVZ60yw2Dx2CvZ1tKqSQXk6F4WCSzJjRbF55NTAAAIABJREFUh9uykWaHFOYOZq1phpq5QpBf0oimB9HWbLgp8s/vUsyajgAWxAkp5P4abIPeR+d8/D77LMOOw4IXD9z3F3R19yKUlyeGfUN7G4ZX1+DIIw53elJLpIfmAK8vI4UPdA7wPEKY5XjZbMRsHjiriSmhQ8mmTV8jGWTeMj3znGP0BHL+0lgktvOzF55/XuZ9W2ub4NWo0aMxdcoUIav0GDIv+Zlnn5F8aOa9/epXv5bCDXr8aOyy5zDxhhhJAkhj+1bxHv4cLzz3PKbttpvkOLM3Ms9573339XvS1LxnlGv/mfsLWT777B8KFvJ4xEIay+xSxSgXMZs4ThyjN5JRDhaU0LtHnCEOM19vaO1QIYS8XpLTVatXYfSo0YJLDB2zIEVCte8tFaOZJJYkkPdCkjowWsUoCj2ODHszBzK3cwwJMYtV6O284fobcO4550hxEb2kjzz6CB54YLasBddd9wen+42ug6Fl4ufJJ5+C888/T6I69BqSVDMVoburG1VDqnDWmWfJmvKLiy8WT+PAlLDBWje3O8+gEs4QCS+SwX+8AbM+is7mbqTNFOBhKNdCZ0830rqNvtYeFIbLQPU+9gW2dvDjiO8fBR8npeVCuj2JN59fgP0OOhBvvbkIhs+NA44+CH2ZPvjCXhi6DjOVgddgM3cNsWhMxjqQFwA09qt1elraSMLOuJCIp5GX5wEYGsmW3ytCxgpcLtyxSBTxZAIWiSBBh8ie1bFSOR3bWghFUCcr63HnHXeKm1l5mFTOIK06bvQaMVys/s7iAOYMinWcTZ5mCHBITQ0Cfh8efvgRqbI64sijJAeD+RGhYFCIBIFAeS6ffPxxHH3U0bB1C3PmzMV3v/s9AY/Fi9/FmDGj5SXmYq9rLjzx5OM49tgTYLtMGBY9sRkBx37WnNVLdLGijtXE7W1CBnmdBI/B3NQ4k2CpfrvKY9Yva0C5lOxzUV42XhPHjxYrQUB5XufPny9kKlceRlVLq9y3XAI88N5UBRq/S1LPLXd/db1KJFpda+77okTC1XlUTqqq6OPnKoFcCZCrd1O9F/ypeoaqa1TnUOfMvfbc61D3oKos+wXLs9XaKrlaXYPM4ByJmoHn295zBnm9IrGRSMH2uoVUZDPYxPgZHJXB7CiZNjbfNQ8bn3geLZvq4GPunt0DrysoFf9e2w3TtODx+zCisByp9m6Zw/lVlYg0dUmXJCJPqKIYWlU+7FGlyJwxE71Dw/CIvJIOy+WB1zZADYT/x957wFlWVVnj68aXKldX5wa6iU2WDCJJUYKDeXAcP2fMOYzhG3W+UWcQMPB3nBFGEUVGBQQMoEgQBFpy6AA0qQN0qK7qULlevPH/W/vc8+rWo6pppAsLp54/rOpX791w7j37rrP32mu5NuuxAQLasEn+kwLQBGR07eBph1LpEOAj1Qc2KvB+82BRHsZj7AkwPDKMamUAo8VB5Foo+xVjyezj4UQGLYhJrRY+IEvGAXKAVYQZZZQVHUvDjNvs0o4tAdvEhQR7FRvIBqrDmMdjhbaAOQXoFBjktnNGBqZNLqIqE4udtOPCTUrUgV2DgYwA0tiMYYYOYmsUCFpw3z234ejjTpDzNOIARRhYfssyHHHy8Xy6iNxOFLBMTO3CZExMSwCnQaBqU4ookaFKpJRcJ5MCgywTL5hSOzqtKpCOcZyPzJgRqJAvyBfBDLP+nJ86HukOf+0vPNn8TO8j7WKk40PjvJ9IiF6eqRN4oOvnmd4GAS2znDousoGNjR+N+9Db0yXVf0w4iPqYbrvtNilhp+Nu+nkwUSlWfzcdm9MxTJsXpMvHaVkx/k5gSrCsx0w/Z7QfdvqZoY9Bx08CRZaRNZicyudlMp7CfZH/i/VZT/Ved7L9RG2INDwJDvde9ydE26ooDZSEMzMqfBJbrRYjT3S+vGINWduEe3AHjnjL8XAyBtwog76nevH0k0/iuHNei87ONtRqAbbu2Io9Fi2AYcXw/JqAOgaNSqmMXLagMnSJfSVX1mbsSNCIDK5SbRQHi2htK8iQMcPV3NpS12rSYLA0WkTVqwkYjAkGGTgbDNcnekiyLKLeB37w/f/GRz/y0fok4MqBD3E2GWi3Ea7QeMPw5uH7OnvIzxI0qszWXshns9JpypXWwgUL8WDCG9m2bbtkqGhNRRTKG/axVY8Kx2TV46uko4wpb2ZImb2i72df/w50dLQjCmjoHsBysjCMEFbMYjzL6MnF1R3SAk4VGBwaHJAyxcuRGdS3mA5EE93aEwUD/TmCZJZAdBDiSpQrwWSejAM5jYEoPcEb98Hvp4OIDsZpQJeeHun7ROt48e/69/R7aeCYBnh6ezq4p/XAdFDVQXiiwJYOgCyDEyhr8rz+vA6Ck41PPRueegC8EjKDMtaoyv1NxMIOWYIZDWrGSUPttrgpJEX0fPe3WHf9rRju2YJaVEXFH8ZoLcR+7QvQ5FsY9D0ph+6z514Y3MxSsiMi02wKaWZHMBszaiHsRZ0YOWgO4g+/AdUWFxb1SGGh5jrIeVSD8eGI7CCzZJEoCZAhTZ6XWLnRjjJxOGLcC1lFYLk4CqQRhMApjj1EcYCR4UF4Xgnl8rDwrAeGNmGvWUdiTtuesOKsgGtL4mkEM6bA+SjMOIvAYi2CJWem+DLIRWWUbAtWRGcoNpUATqj0QQMBhmzYk7tN4jIfFr5lICfNKlkm/+BSdNsOMIsLVS6CrDy8jK+yk5Eh5Wrb588ajNiRBgXFAOC5VYUWhBpQMkJEHptlfMTMUkS057MQuDW4IbethMgNlrspe6JE7uSH6AzWG0g2TSkYTMc4zi3tLqRjDmMYaTp8sQmOsVgDEL3o1YvI9DxOz93GeJGe9xro7Gyu6/1oUJbeno6b6X3zucOMnP4bKxpaoza9P/13vW9WVJiF0+/zmcOScPpz6bg9EeDTcbZx0a+PL/2d9PilQfG3vvUtaarREnB6//oZ0Biz9XXjdaDqBDOjGkjutvAyyYamXWZQBV+1euQvK299GKXeYYz2jcAbKUuanibnvVu3o629VdaXnhtg/gF74YizjoDrAOVhC8+sfBr7Hbgn8vPaUBumxVu7EKW5aiToohwN+RzkgMgF4fxlKUGsprhEVUFBlS74dwoWhzBsE1GY5AUSYUh98ceBQd1AEvHB7UsGUt9E6QmQvi6mrbKNsj1Cq0QmQK8M+L6WmuHvLFvqVR0zg3pFoR/QDEJcIfPfru3K2YjoKg+FDgNcdVOImf9LBEi5Cuc2A8otIJbAz++TsBt4vnByWJbnCp4G8/JwVCckJoJ0EZDXBGBwoL9PAhC18Fg2nOpXeqI1rlp1gCQI0xNUT7o0mNPXrDHoTQS89HVtXJ03vp8OlmlApL/XCPr4mcYVZzpg6nFMW8ulg236/NLBXu9b3zca+KZXyY2BKB2w09cv/b7QI5IMdeNx6s+lz3Gq74MXu/1x5xIEePamP2Cfc04HIi4MU8YjaZeGF7uTnX4+BnwD/d/8FdbfvAzbezcj8EuoWjX0lsvodJqwf242Oju7sLl/O2bFLlDzYTk5VEIPhZYCzKOXwHlmmyyWrb3nofie4zFw8DyRaslksshbLkbpDgITrmPBZOYvqMFxaNvGjJsJzycYVJl+cu8YCyJy+pL5HdBhiXHIIfCowg9Y6uqDV6sIMKQbU2yMoDxUwmF7nwPLIBWHeCtk4o+qqTCNEqwoLwLerB3bgSmlWzbt8d+MzzyCQLKBjGWhJAN820fI0rNUkJRxHbOFhmtIqZi+9YZroXX7dmzo6wdsFwsPPBBhJoIdUYnBh/SFW9Q4LCKAgyy16awI2VIEc2gQI21NyPatg+13wsvaGPWqqG3bgTl7zEVfxsT6a66DsWBPrNv0LM58zz8i9FkZIS9Sxb80GGSpj97EU50ZbASE+jZrrGg03n6NMS+9CE3P2XS2UC90uS29fe2AlY5rjbFhsviSjjWNwLAxDut9N34nHWv1MTQeC59vfDamx0qPR+MCdWdAbLJnQHq7jeOV3k8aQOrYnV6M63OZLObu1pAzLRtImPLnqpFnGpp45qEnsM/i/fDsM2vx8I33Y3ZTM7b1bUMh24GMlUMlV8Nx574aazY9ib0OOQLXfvMK7N0yG8e//2xYRhnbn+nF7D3moWvxAiYBBQSF7FirBcg6LgYGBtHR2Tbm65BIGagKJ8sIanIzeI0OjsKOTeSbM6gFATIZF3HKRUFM2YMAxZFR1OhAErKBhJm+SHmaptTO9YUe90DViuNifDFmv9S4gmm8YRtvFiFOs+uN/7mOUuEneDMZ6NUYyAokpjyEqSZF4jShwGiMwFdgUJWEVGkxov5gGNY5U5TyCSzF5YnMEDazBimrJz2GDLiObWFwoF/AIKVMprqbeHdPlJnt/e8bAZl3foAdl/8Ksz/yNhgaDCauAZwdiiu7+16KLhhL5mrk8tux9qc3Y2jTRmzzdgCOiWHPB5nBHVEWcwrt0sxkbxuBExtSNRk1fbTsuwALjj4Q1esfRnl2AdkvvhWjS2chzFLaxUS7mRc+dTH0kLOot2pJ0dtkU1zkwZNSsZr3YukoDh528sBX/Cc/YDaQZdEQlm0gDj34QRHDg30olYdhWgaGixRrtpAxbcxrOR5sS+NoMWTa0j2cwcj6x5E9cH8YgyNwYcGvDqLyzFOw5u0Jd/ESbH7ofszygLJpYd9jjsP2cBRmthnBI6vQ25IRZYSB7s2YtWghtj/8MPzBCrzKCPb5u/8jMjXrfvA/mL1HB5gQbH/rm7D+NzehrbUZw34Nh73udKx/4DF4G57GXn93LnLPPIf+ea0oe2XM3dSLILcQm1uGYFeasMQfxZ13/w7NzR046syz8czdK1Ec3YTNvRWc+PazMDirS9QohEOevDQYJGcwk82iu3sz5s+fJxmqqX7tKoB4ocVdGiTuLJM/0XYmAnSNoGui7U8GaNPga9xzc2dWn8kHd7bNic6rEehNBm5313VsHKu/RNVk+mUGCSzYzSt+kSaeWfEk8m2tyFHWYt0AHnt4BfacPx+DG/vgBRH2PfVQFN1BZDuaUbl3Oyp9FRz690ci8Mvo3TSKxfsvQtycxbb1GzBv8R7IFApCgmZmi8m6kcERNDU3S8ZQ84FUrDfhq9QZrMDAxic2YsGShTCbJL8GM4pQLJbQ1NJcLxmqzGCA0ugoqklmUHWeM7uYZCBTd8/zQF1KUkjV7dWH9Y3ZuJKZLMNUB4MkrmZdWDF5LQSFRMPMDCobKDnLVAaP/6akDDvLgiqzgCaKlRLcTAY7tm0HHxlU02d5aN3ataIXdsARB4tdlOf4cCKu6MdOsBEMskzMMgWbDSgtMvOaGYHpPAIK7EQYfeRRtB57mKwIteg0qxeyrpqKE0i4MjtuWIb414+g9OBq3O1vQmehA1sH++GRnxYBs7LN2LttNlzLRNaw0Ds6KJJWey/YE5Hnwx31UFrUisx33oOhdhMGBZlNCx1GM6oZW0qfTF+50nRBFMoFbE0tAlkFEU9gxb9jZjBiHEvON2I3sXxOWZoFAS3sKiiWeAzUWS2h5oeo+UUs7joOBatDuIXS40xPdNNH1s5i8wX/gSM+eC5u+OFlOOWUN2C9GWPPI49H6cbr0Xraa3Hppz6PD192CZZd/wu888w348niJgz9/nGE8QA2mwb26VqInufW4s3vej/WlbtR2OMA/OZfv4Y3Xfgd2BkP9//PlXjjP7wHYbkGPNuHzN7zgEITHrvjThx6wrFAaw7b778LLa86Adn+ATy9bj32PWR/WEOj6Nm+DYN2DsX+LThoVjtqPVsR5XLoOvhwrFrzDIzhPkRNXSgHPvY++FVM5iKyEh6jjJMBx3KEMzgdwGAjYJsMwMmRp2znXggI7Qx4/rkg54XApZ52uwJ6dTJFVz7IQ9QSN5LwSVnT6eftCwHEyfa/K8fzQsf+YraxO8PPNASD5OOwF1gpjj73+BpEWQdd7W2oVSPce+MyzGmdK9m21nnNeGD9Spx99hlY/Yfl2L52E97w/rfgsccfxW+vux7/8LkPYuHivZHPuPjDPXfh11dfh59efrkqQydoiyVn8l9UAFTt9XIxYKA4PIKBYBhzMAu3X3ELZu0/F0e88Wi4ojgWC0cvk8vWwdpEnEHVn0Bgq0UJx1++dCo76ZkRWYPJwOBEaeTGVZLWG5Sb3zCQd3NwYOP2W26XMvhJp5yM5SsewUknnSpk7Afvf1B0lPi9J558AgcdeDCyZg6PPrZKnA/YjfbIQ48IeXy0WMQBh+4nRvXFoSLyc1rghhYqbkWkI3jtVBxUXXUcS50ZHBkeEt4dG0iogzjzmhmB6TwC9eyAihj1BZRqCVP395RIwiZ86b6b7kDt96swfN9qPD6yCcPVELXIQ0emCY6dwYJsqygY0FfYKVbRNLcd/bUK9ulYgOFKBSO1MrwvvwnhsXvCRohOK4sgy+Y3NsdZKIRAzY5FeksiYBzCMkKxa1RetHzXlAUiNUrHmmcovRWJ5Ai3E7DLVmwTy6hWR1GpDCGCh76RbnGNOnLfc5GzskCoMo5clFoWqyYW8ND9uP7a6/HZz38a965ahVWbu/G3H/8s7vmvr+OE974f3/7Y5/Dxyy7DA7+6Gn93zt/isq99DWdd8FU89oufYiR0ccq73ob19z2EVx12DK655gosPetkPPz1S/DWH/0Yrh2juVzGzdf9Gvmqj9M/8RH84Yc/QmSYOOyII7H6sSdx6sfei+Kza9G8YDE2/Ok+dB2+FFlKho1WMNSVQ+dICUMW5W8cjARMDjjq6kcRQosLfMqLUffRlMIznyUaTDEUUvT6LwEGJ5tXuwI0diUbOFmWbmfz+YW4b43b3BkgfLH75+cp7E9HFGrykmPf+NycCPROdEz6exMB5l0BsS/mGryc8XGagkHh8Sp5hdXrsaGnG/svWYJtI30YerwXv7vkerQsmY0Pf+uTMOwYj9/+CFooRvmag7Fi5eOY1zkPuRYXHV0tMCyahDsoZHIoV6vI5nOqBCse3DEiL0KlXEFTa7NqouBKwTDg1TwhVJMDYnpAqbeIwpwmhC6BZCJ8JSvnMakY8dMMfNHrqyUNJKqjOBGeniCdnQaDDd4kE2YGG8FgehWnVzVpMEjLPWYFd2zZIbZ8ahUUYe9998X6tRtQLpVw2KGH4q5ld6KtvV2yABShplhtd0+3SOWwjETpHfo60lt26WH7C++PKurHnHIczNCAZ3uwRK4huX1TYFD8OW0bw8ND0kZP0WLt0/hy3uwz+5oZgRczAmpRGMPv7YEzb4FK1Cf3tWwnKRe/mG3uymcFekbAwE13YuSe1fA2bsWGx57C5uFR+NUSZmdbMSfXhk4zj+1hCYYXoC024WViGB0tqMxtRW6/Rci+/kisnge0NjWhJZOlHTucXB6FMCOi+cwKhjH9VBR3mJHBof+sYyMIfWmGqHrqJ9+r82bZQMJOXvYhByHIdWYXcq3GxpFR1CqjwvfbPrQOtpnFgYvOAjtAMi4BNLnGkExkYNho8yvw3AzMIIBluLBjH1Z5FFFTBuUoC8sIUDZMuLaFsBqCLTJVM4OCWUFo5VClEwo1YWMDuTBG1jVF/9HPtMK0VFLB4XYt0jDZ0czKkzoXNqyQmuiZIfJViAi2H9Mj2YAXeyJ/Y/gRvEDpxfo+C/SGNMlxu2xbke5mJXKD0OASgfUTxdPmS5xeHFcyg1u2sEw8f0odSLhPNg5StYExlw0XjLX33HOvPJfYUctzHxoekmQG7SOpW0pwRJkVvnfXnXeiUGgS6Si+Vq5cIRxvCuJzG2wgZBNjNpuTWE6xfJE/SVGmOF50reLfuR1SlCjsz3F57WtfKxSmkeFh0VTlZw8//HDx5n3ssUfx7LPP4fDDD5PqEcWt9euoo48GzQS2b98hMi6zZnWK3M/TTz8lurmsOLFRhEoV2o9ef5f0LTqRUCpHqmHJsT715JPo7t4islm0aF2zRjeoGHj00VU49LDDMDoygrvvuUeaLbkfSupQ3oYarTxGNnFRd5LP3VNOPVUEyhVFDCKvw+PicTJg8LoQJ6xft17UOdgMw88tX/4IeH6sylG547jj2cH+8r6mHxgUxgxJxJIgw1MPrZaOmruX3Y3DX3UoiqUKfn/Jb7H8vgdxwQ3fxdrVT2DNg0/jrPedgwdWPIhjjjoG+UJBunnpR0y5VN60bLBgw4M0g0jHLmc6y6IRHEuZzaezcfIGyxyeh8HhIbS3tyGTz8mHZIVjmHLTUjyXQqzEfASS5NsUiyOoVip1wWmh/6W6idMrkMl+T5eEJ/uuBn8aEOrPaZ1BTjixgqOHnh/jydVPo7WlBQsWzMOa9etw5OFHihTCk08/icVLFmPt+rXIF/KYM3cutm3ZKgCQpWKa3o+MjshNLBZ2NU+tgCnrYCUAMPGKUi03ApHVgMaxjC8Ju5yo1ImiVh99G2deMyMw3UeAOoPP/uR/sO8H3idZMN0tr2oJ4xxud++phBGGbrkXg3c/hP6eHjSVbWzr7UMwOgxnNESl5rETRDi/7XYWvh2jYkYwzjwM9tuOQdmMEOVcmLkMDNtBwW2WjBxF+NkA5rqO6OUxjimHJJY0bRFdcSnTEgeoeFVZNEciNKN0SFmtscDsmIEgZiWFqgwV+EFNAOLo6JCUqGlXZ7gxNmxeg8P2ORtWQJoKectsRqHsiyz3Jc6nX+lsi34/Hf90rEs3hKW/T6CjF8MSBy07KXOr/XHfKtYrKzxdQtT7CJlpZUd1FKjmwlDJhXF//Jt0Q7PRL7WwJ5+aYCid8dGLdh4DhZLZtNOzpRvz5s+bUjDIY2DlhV2sJ514IubOnYelBx4IivA3FQr46Mc+iiuvvAq3/fF20bmj6D217KgOQN0+AqZ//9rXsHr1E/LMPO64Y3HGGWeK8xU7kKmrd+YZZ+Ab3/yGaJt+6YtfwoV00eBLc94B0WElEKVOLcFQa3OzACQKX/NReMwxR+PBB5Qmamtbq3ibH3fc8cKrnDdvPj7xiY/jkkv+W7QFL7zgArGXI9+crlLzFyzAO889F9f/9rfo27Ed73nPP+Cmm2/CHX+8QzpwP/BBpSWrX7x2NDygtSZF/O9etgzf+c5/yDU74YTjccvNt4hNJs/njjvuxNFHHyU6h/SI5xhRuJ8C/Rs3bxLwRqkbil1rebf/ueIKnHrKqSLfw+tNTugN11+PU049BV1ds4VvT+u597//AzKmBJd8xv7TP30GF198iRwm7QNpNUsd1s9//gsz3sTq4iVBVvVbYMXdD6Oja5ZqCx+NcMddt2P5spUY7t6Oj337s8hbFvq2D2LRIYsli8VpzovMiW45Nj79T5/Gf1/6AzHDdqk3MI4jx9impFyE2MwdUgy1WJYSsWfG6OyaJVZjihykIhdBEVXD012TDA6EsR51BkdGUa1VleC0ZAUTMnYCCHVAS/8cHxKf/6+JAqIcUWqb+lvpBpLYNJC1XVi02kvU+NnSx2PlypEPBmYPhf+jZSXIAfJCaUJhyYjd0ATFDIRcucQhS7/C6pRMIB8Ssso2kjWy7rJMgUFOEsoEsExMmRsKoM68ZkZguo9A5Pt46vKf46APv5erPdVNLB1lqow6FS/RL4xijN5yL7bdeR96t25BNnDh5luQKbjYvuIpWNuLKI4U4ZGmse9CFBe2Ydaph2Nbp4WqE2FupoAwYyPrZpgbg+EWJCPCDBuF++kFHPo1BIxRbl7ilh3HyFkWmjLMnMWo+TWRmVEhMxItwjBkJlFxCdlEokARqTWh2FaWCAalmcQTeZcNG7rxqv1Pgxs3wzQDydARkGnQpyLG2GsyMJgGWjrm6UxlGhhy0cmX9kNnnGZnMWOUykoqcXwulDVg4/ZUmduXBWvfjh1iQUf+ZX9fn1gw8kFPwX8CKoK7rtldklWjogP3xYe8BpbpuJ4Ggy9HZlCPE8FLT/cWcRlhloznRoBGIWRmtq771S8lDhMMXnLJJZI9pI4q4/JVP/+50AIoTv+TK36Cs848EzfddDO2bduKFStW4syzzhI3pWuu+QXO/dtzcfUvrhbQnb6UlD0jsKyD5BgC+J555mmxrBSP+LvuwqGHKltSit8fc+xx8juzfz+89FIBtJlsBv/8f/8Z3/zWt+Rv5LI+/bQSzKcV3fp1a3HNNdeKjzL3R+H/L/zfL4wDgzx3ZijpXfxPn/kM1q5ZK9nT177udTj7rLPEnam3pwebuzdjzpy5ItBNG1Dawr3hDWfglltuFqFoZsD5YvMjdRo5Zsz0EhzfcsutsqiiJegvf/Ur/OLqq3HmmWegta1d7rfv/df3xKVEMpYG8PSTT+GnP/upAHG+QWD5pjedI9q+zIY+/MgjU8RBmTxiTbvMYL3yorKqeHDZ/WjrbENH12zUhj0Mjm5De6EDI0NlzN1rFu764+045PhjUK2UcOH55+Oi73xHslZsdNA3p51xxQ4o9kNlT8RMHm2QALj0n+Mqt1wVxE6x6Nnz5oLf0XpRMnxJzNILWUMI1NJKom5Sak2xlKDLxDXlQCJIMxHYTAO3yTKCOpA0gryJwOBEQJDfl05iln0sCw67iS1HAJwESmbzmLTTGb2EJM/PUjaCh8suY5Z/+OJqjl3ELAMJWOTK2aclE6ng3NcYR4b/5gNHVtTJyltnBhkUGVBZjuAKiJPmL9ExNRUP75lt/nWOgCoTcxJUhGfHrCCLi2JIR/kcgpopOHVlcBRj9Nb7seWOP2HH4HYYZSDb1AYjZ8PvyKIpk8XowBA2hBUELLO2FJA5fE9UWx04Dhs+DNiui2Ynh3xLO2qBBXKaiYXyuQxMCkhLw1iIDVt3YE7XbAGKVhwhw4xZFCCXzUiyhwtAVlWioIpM1kLgVwQUymjEzMRlJNZ5Xhn9A9tEcDpGiFJlFAtmH4q2zBy49Ckxq7Ap+5II63P+v1BmsDHu6eHW0kQs1ZEDphfmWs+N+qgEb83NLeJny9+zmYz8u6OzQyqz3DEZAAAgAElEQVQcBHCSSUyAjNb6JHhQzTGMg4FkdjTQU+U/JeyvwWRa+msc7SdxX9KZwZcLDHKM6MDx4P0PiE0eF+E/+tGPpBrDEi3BxqWX/VAcOHi8fX194j1PQWp6E1/5s58LmBJP9l//Gq8//XTxKx4aHJREyJlnnYmfXP4Tsbr7zW9+rRb2qdIr98/PU1+P48xr898XXyIlaoKnFSuW4+STT8G1116Dd7z9HWIHSu/k448/TtyNfvzjy3HRRd/GP//zFwVsf/nLX8IFF14oyRXui84p/By9gZmh47VlNpTnsGHDBnHZapyY5AtSrPp973ufgGQ2kdDF6eyzzhQw2LejD088+SROPvkk/Pu/nwd6Ox977LGSDaVDCT+rKWHk0NNZhePHShdL1p//7OdkLFlCf93rTsd1110r22hLwCAtOulZzIUTXaDoDvXfl1yCz37uczJ2t9x8s/jYc7x+/OMf44GHVNb05XxNTzCoEWEEPL3qSexzwL54eNVKzO6ag6071mOPJfvDrbl4bs1T6FqyCLmWJlRGRoQPwBWCyuSpEgCtwPbda4nYAXFZSnwmwSgEKqNFBCMlsTjKt7XAacrLyl/wv7LkUDgwzYVIrg5zYerPaqWZ+NkL2XpkRPExxviCY5lBHbS0e0Nj8GjcnxxFAiZ18EnzBhtXzPw3t60DFH8np4FZOwmU8p8qlSdOeipzmWRieT4ikSNWehFKxVHh+o0Mj6BULKJcKaNcKYmHMbO1tC9iGZ77VbIRShhWa201gkGm3+npSIX4mdfMCEznEdBAxDCqQJgDVaaokReCYshTBwYTXRf03fIn9P7pfmzbugWFmo1MUyuKZgh3QQcM2mP6AUbCCH2lMop5G3OOOxBhewY2s3SuiXIcoctpxqymDgSOi1oYohr4YNObZMh8lolZHYkFEDFjQ+AiAtOGgdZ8DjkunOnZKYtG6qUGsB3yrMkLpOSMC8OwFWcwqAgQZHwYLvYhij0sbDsJrdl22BTtNyg4nVP+JjqmpkqLqiFHxW392tnvjYR/vRDW8U+BO8pomQIqJFrzvBMEzySNxGgpgZt10MfYzaqJdEmH7IhmmZiL4lCAATOFBFAEQwSKzCaSyqRf6eMiaEyDQfLZyM2bqpfOctL14tSTT5FMGfndipPXjpNPPhnL/vQnKfPSdpMl0CuuuEKycPTipXXc7274rYArvs+y8plnMDN4k2QGVzIzePbZWLliOe655x4BZR0dnSrpkSQGeG4EbCzJahkd+pLTBaunZ4uUik899TR8+9vfEg9z2rCxpLzXXnuK5zETBcz8XXDBhXKv8rjoxMFSL7N2bAJ585vehN/e8FvcdtsfhM/46U9/BldedRU+9clP4r++9z1l85p60YiBWTiC1FUrVorRwlHHHIPXnnaaJCf+8IdbQQu/9o4OfPUrX5XrzMwpr+/XzzsP551/fn2b3B+zqwTa5513Hj74gQ/ih5f9sN6VzNvrmmuvFXH+NpERMvCf3/2uOL4UR0dxy623SubxX//1K/J93i+0Lf3BD76P9773fWIleteyu+rexOln/FTdNwnuSDRGFOhoYHBM5a4n3rag75h6dYpEvb17K5pbmjFSHIXlsq2rhIrhIrPFw4btG7Do6IMku1euViSbx4FlOpfE1CNfdSQeeWQ5TnzNa1DI5kQKZXBrH7b39MIxTey1eE8E7Tm4tJmqp/wUkFHSEYoVNNHF0L3B0o5BE3lZTTM+hxgZHRgHBrmi0UOrSxqyKk6BTI6G/ttkre6NYsb689y2CEUn/3HS8CYm2bdaqUrTR61KcKoyehIsHcXj42q5pakF+XxBghQdVXhcFJj1WOpObgmK0ZJzJMdMXylFB6wr2KubSZGp62AwucTkIunMIAMSeRjvf//7X/6ba2aPMyPwIkcgDgI8c82vsN+7zlU1AEllTW2ZWIPB7bcsw8D9D6O7eyMKNQe5lg4U7QhRRw5uaw5RqQpqQI+Uyig3Oajs1YrcPvNgZW1YBHxejIxbQC7XBDeTR4WghlqgsSEVA4TM9PuwLQUGWerj9nyCxNhAez6PJtcCx0D8x2N2y8oWhCdI3jVjFQETM4EEg9v7t6JUqiDfbGLjsxtwwsHvghO6sMyqCFkblLlm84nm3O0iGJysUtK4QNZ8aWqZ8jtXXXU1vva1fxO+GLlnfNjr2Cv6rwbP1xdOHBsEuFClD27oBwJaTnvda2WBz4wgF8SrVq4UP1yCLWYWSXthyZGgKP2c0LE9DQZ7e7dIA8FU6wz+y7/8i3iNu7YjcZalYIIPNmiUSkX88pe/wvkXXgB+jhkzcvHIl6N12qOPPorzzztPKkPMvPEZ8Za3vBm/uf56bO3dKn9/wxlnwKvVcOKJJwpoIifw/PO/jm9ddFF9dnFMmTlj1o7HwmcHfX5pg8psG72Ev/CFz+Pb375Ikg1r1qwVrh55deTbn/DqV0smcd/995PjJIjji2CV7lr0Zz//6+fjl9ddh7POOgujoyNS4mX283vf+x5e9/rTQQvRdLKF4Pbmm28W/uIPfnCpVAhPfPWJUu5nM8r3f3CpLAz+cOsf5LsEyLy/r7rqSvzmN9dj6UEHyjlQloaZxcsvv1xK6xwjltR577G0zH9z7Hj8ba2qa/mSiy/Gxz/xCXlo8rME2/QqZgMKwSW/w2ZOytwxO8tj/dgnPo7/+A/FbXw5qmjTMDNIgWZ2hNF2DiJfknMd6fjJtjVh2+ZN2PZMH35+yU/w7Su/i9GoLECPnJdMPiulUWa2yI8TflsEZAo59D63Gf5gCVnLwV5L9oTb1SpC0sKfHpP0G5OLULUa+dsgham5+kleAoIEvak3omoAv+ZjZGRUVmGLDtwT1VqtzhlsBIMMEHoSpi8ybxDFMXHrwFCBLsVp4Yt/S5dO9Pe1n6Rk6BISNY/TyWSlCYQ8HWYDBCwnoE55i5IcrgSpRUg2kdgRwnRSEmFJiP8Jr8ZTvEyWgrWKO3mD9ZJJ0jgiMJrPzDiWoMTz4uqM1kJ33nkn3vGOd7zIx/LMx2dG4OUfAQKhtZdfgX0/9AEYREpshZXYMEWtxLpJOYqx/Xd3YPiRldi4ZSPc0EVzZxcq9GdvycDpbBZuclysABUPXlcB3tI5qC1qQWybyFks8brwcwV0NHeIRqLjuKjWPJm39BTmfGcjh+iPil+xBYOZwChG1rRRsB04FrmCFmzR4ooQ+nQVoTORUibwvAr8sIqaV0EtJBjcJl2nO3ZsQVt+Dg5ZciIKRisskzZ3iX0LOdrakUkWxTqwPp8mNVmZeKK8Bd9jnOGieNWqVRJn3vqWtwnX84ADl0pzAcucbADgTi1L2ezxWBjrWG5mKXHRokWY2zVbOGEHH3aoZAZpVff0U09j08aNAgRpy0igQ3BHcHLAAQfISegy9URgsLubDiQLZdE9Vdmecdtl1rPOkU+kghJfat0ImXYMqScqhNmk5IIoNq4edkx2KE9rvsg1ZyWOjR7DwyPCqzv375SPvX5mSVIhVNxzVX0i+E6adtiEyewrTQzE8zv5O6XdxIFLBrPesJlOnsi1TxIRmoYlG0i5X731bW/FL3/5y/rx6OfnuGMxTfzNG8/G73534ziO4bK77sTSpQcq6z5Z9zHZQ4tCldFOL0DSz+9x0nTpRE9CFVNgQ10TLsKEYy9jk3TLpo6fmfbPff7zIPdS0xemOvpNOzCoNPmU7yTNzMNKCIs+ndt6UKIdmhfj4ZvuxatOPAate3cKV9BtyeOPN90mhNBSeRS333kH3vG2dwhA27FtB4JqDYv3XoK2We1KNFY1wo69kvheq1aQzbBFXuE8I1LenGFAzowtXDm/yk65WHySgygUcMRVdXO+CTYsDPUPwus0ZWXFCSU3rpQiVCpN71Zn6Sa7wI0lED3JdclY3ftjWcv0jcgbnv+mnIGZADFdNhZAaNKBxcO6dWulVZ6Bk3/n72JBR90wcgWTgPCf//lfsvLif+9859+hvZUSNIYEBHZFiU6jVAlUyVxNTDU5OZFYcuEDqFKpSCDk6owr6ZnXzAhM5xGQOccbu3cL4nkLx1bnddmBqWAMJlgzArbdcCv6H1yB9Rs3IpN34OZbYXNOt+aQm9WOSv8wRnt3wDEjmLObUduzFcaB81Fic5iZlQ35mTxymRYUMgXxKJeHMxu+JDZRppClUM5RSqIwOMbIODayhokM53PsS+OIKqmSJ6gsLRn32IbmhxVEQQU1v4RK6KN7Rze8WlG6l/eafSiCUoCs2Yx8lqVRBl4VU+vxrIGG0ziiE2UEd1bAYuwjX5AlTILBN579NxKXWC5du36dZGGk8UROY0wLlaVeZrnI92Lp7vTXvk4qK69+zauleY5AYMXy5fjmN74p32f37Qc/+EEFdJIFe116Jzknxmd2HjtORqg0vqcW+1OdGeTxKMWLRAkzPah8FiUUqsZs0/OBpA7kChwKEEzAzJe++EXJ+JF+xecAlSfk9kmBQf2Mqs9x3VioKViSLUieFY0/ZVDHuPrpOCHHKShNnYtq0BwDqvwsu5CZtW2ssunnsCQ0ohCf/MQncfElF9dBLruVb7/9j3j/+96XbFs/z8aD3DTgfcEYlq46Nv6ux0Qd2LgG177+fjmHqVo4NB73NASDakyUXl2Eal8FQ92DKJZHUQW1/1zUfA9Nnc3ItRRUYDEiVAdLKJZK6Jw3G4ZjCefl7juW4bTXnAK72YWbzUj2S+QR9KpCwpm6sQQcyn/JzeVFKA6OwPNrqJYrApLIRcw3FVBobpKOOt6M7Bpm4wnLwxmWom1HfDNr1aoClUmDhnqwJJtPSq/p1c5kaeD0yljfFBoEagDIsgbT0xdeeKFwWZh1e+qppySNP3fePFmNKsN5cnyYHTTRvXmzlLK5oiUfhKn2xx59VFZp5LXk8vlkdaiyh+yeYonhrDPPwtVXXy0i1Vw5cR/Cx9EMg1RA0Dcb98tUNxtIGAivv/56IfLOvGZGYNqPgCzmInZKyZouIUiIpaX4p08JHlQL4i2//T3671+FrT39qBWqyNgFZJpbketqRa6tBeUtg/B6+1E2q/A6Hdh7tiN3+F5AthlRbGPUZ1WlGR3t80X7jgGO8198e7nIFd/0RGpL1AQoA2UiS0kqxMgwVtCy0uKDkwLTLAvzL6qpxI8rqAQlmD6rBjH6qsPoL3Vjy8a1OHjJa9DhLgaCCpxMAbbRJOLWtK9jglC/0mW8xnshDfom+70RJBBssfrAJglywd50zpvlGu2//36SGWRWUOKnKltIFoqv6667DvPnL0TGdXHjjTdK2ZTxVaohYr0XCvWGHbGMYdrTvBEANp4XFS0IBqVZhfSjIFDKGLtgoTYd54auUqkK09R000/1eet7ST8/J9rfy1GWnerzfLHbn3ZgcJzfZwSsunU51j6wRlZg93bfj3d/9N3wvRA5pxmrnnwUp595Gr5z4bfxyU99Bg89/BBOOvE1sgIrlStoaaXwqIWf/+xy4SPss/d+mDtvgRoj3TDhAdvWdmO0bwBe5CPOOsi05EWEunNOFxwtH+FHGOzrE25ibBFUxZg9ZzYslm25YJKGDAMV34M3WJSyArW6WLJWaW2V2hasOQkYnIiwWf9scmXT3+VbBGosW3znO98RMMhXZ2cnPvShDwmxmdwKrpTTwJOfkZtdnnNh4i6QrK4S6YW0TpO+qdKTSO+bQZHb0o0xPB6Wgwn8yBvh3/gZ/scyOLuvGFBn7Ohe7FSd+fxfYgSol7fhjjuw5+knw4xZMlO8ElqP0dZyysBgaKDnt7/HjntXoDhSwTajD035dmRbW5Gb3QEnm0V5w3Z4PQMIm0xUOy1Y+3bA2KcLdjaPQq5F3Ero357PtQO0o5SmCB6yJfQRaYehSgBLvqK1qpyWSQmm1iA1DMVtJRGel8/GlDfMoFQZwXB5hzTlWbHabtkcxZNrHoRRMXDw4tcib7Yi4zCbyIaVAhAqDjLL0fUYlFzUiR6+fy4YZPmSgJDNEevXP4uDDjpYFuctrc2K2lLvD1QLXWbvPM9XPixJbGb5mECRZWWCQMpr6ZjHn7ocrSsujSBQn58Cg650NP+1gME0kH0lgqb0fZVOrKSzvC9UuftLxKKp3uc0BIPksKlggQC4/5q70b18M+zYxF6n74uW+U2wjBiVUg2di2YjortSbEnJlpOa0eqGG67Hm9/8Fvk3s4WF5ma0UZbBC+APVjGwZTtGtg8gazpAswGnrQl2SwGt7e3IOi68UhnVUgnVoSL8OIKVdZBrbUJTW4v8LodmKtkJlpG0cCtX2QwuvcVRUasn38hk+pope/IO1IJ/cjA4QZahDv7qlWbleKL1rTS5lLwVwbgJL6PO15DGFsXV4H8ke6coOvI3Wd3WO6dV9yDLwBLQhB+o9qkI14mcBle5YSSdyirAJ6vEBu21dLDg2JDPQ7BIUDjzmhmB6T4CsR9g8/d/ivmfehdsBht9f4uG5hSDwRtuxMD9K9HXN4JN6EV7xxzkW9uUjIzpItg8AG/7IMJmB9HsLKIlrXAPnA+THGECPQNoLbQh39QKU8BgBlSEsUwXkfhnsMvWkOwdgWEQGuKWYZrsl1YdxOwWDkIlk8UmMqHMWBa8oIyqX4YPUlJq6BvahFI0jO3dgzh8n1fDiVpFHicKS7CNVmRc8uSqSXuZ4i6nY8NLAYPph3vafUka5SxL5MTU/pQmKmktLI+r7J5yUVGxju8HQm0RmozODEo3seJMC8c6OXbNh9PZwcZz4jYJBtlN/NcCBvU5NyYlpvs8bjy+9HNyoiztKzVz+1Kuw7QDg/X0GYNtCNz98zuxddUWmAFQzQQIIg9Om4ETzjkBW4sDWLN+I15/1hl45qknse+SvRWpuVqTLBS19Nidk8s2Yd3adThg6YECbET7KFmhWrVIuoufe2IN5ja3wwpjuM15tC3oQn5uHgatmUwDDzz0MI479jglsk6LShU9pNFF3EcqHsLhIoJiGb3ruzFYGkbb7E60L+iCZ8QiX8OeOyktNayGdRBpXLHo1SUBXy7jynEzwGmgpvCbKu/o3/XmJ+LVSGd0Q8v9S7l5Jvpueh/jAzxRMEsLiYBEUq6vI9OGzurdfVwz25sZgT9nBLig2/q7P2L2W14HI7ao166Ep0V0mlucilJZUia+/kaMPPwYdvQNocfpg50vwG0qoLmtC8FwDWZfEWbFh58zYXbmUVuYh710PtwmmraFiC0HzbkW4XW5pitx0IADyuiZdFOBgYxDAWry+Fj+1b4qSTZQCPxjbhvCG9RlZWrwUXEg8hCEwxiubENP/0Ys7noVnGonAr8m/MAwrKDJnQ/byiKKayp2xWNAMA2gGh/AaYqMvnaNca0xe6hlZbRqArOQbJiTBjo5n8Q+NLESlQiacM7iiCoKCgQyqIvGaiJGTTDIhexkVR0dq9M/5e6wbYnbVGtQWdZwyqVl0mOlM187oyHpzzSWvCcqo6avkW7KaAT1jc+x9OcmGr8/Z17OfGf3j8D0BoMRcNfPbkPvii1iBl4t1YR7EXUZOPk9p6JseshnmxHbyieTullR1cPw4IiUBGpRgNauTriW0pmSciVdNeiDSUV6BoeahfWPrhdR6pZZ7XDbcrAyisdZo7yNuAFQ5kaVemsVCq6GiLwYXomGlj4CNpFkHBh5F3Y+i1K5LOXhKA5QC7xx3ApOBk66iTqPFKfPknNkpxoNznWnVRSoMoXubiL6q3NRNf9lJ/dHQpXeLVBQtpVkRnYGLnXyJDlsRSvUgrPjjpXXIskGTyC5s/tv+5ktzozA5COgH3j1nxHpDs6YLqewTJSu5pTUiZOJ8tyvb8Dwg49iaHAUa71nkWvvED3UJqcVQV8FGK7AzTiIMxYM14a1dxcyRyxGxSrByLDOm0PWyqKQyyDrZOHaeWRdVhAYf1QVgbZ0RkwVASCImBVT+qmcu47Nhael6B4UqefpJhhYVRMMVGrDIkLtwUR33zMwKw4WtOwvnw/hCyhsdudSphuxweXwmIWfBoI7AyoKrI2toCda5DZmBtPUFJa/x4NBrY9MpVgVkPh96Z4NE/MAakgmTXQsE/N5wTIxf+q4PVFmc6JMJ2XOaEX3coBBdR7q+cImmP/3//6fPKsuuugi0erji9zv7u5ukT2hADXPiZp+5DHyO/TYPe2006R5pqenRzqqG7mBX/nKV0ROhp3UFJamqDXVMWjVxi5r6u9RyJl6gPwuf6fm4LJly3DSSSfJMVLu5uMf/7gc0yuVe/jXFkOnIRhkMEqEQSPg/mvvRu/yHoRlH5VyCZkmF1tHtmHx4ftg76P3Q9fec8VU3IaJSrWGfKEJX7/wAvzbV7+GwPcwPDQkIsuFpmbM7urC1p6tqkzZ3iHcOpAYTY0Zn+k+R2XYokg4JqXBAZTLFQmGKjyasJ2MKNgX5rbU5cbEv5MargwcUYDSwLA4kYi/ZRJcVZBV0CkdNAj+uHJk2ZTgr97Cn+LhiasHV/pJF5UEv4aScrr0m75JJwy0ycPmz80SpreZXimq4xuTbBx3HJO8r1fS+tzUv9X/Kf9Q3gtTkX35a5vKM+czFSMgFAtKuDQXYCQe5tSr8g1zijiDitFGqPncDTei/95HMDwwgmfDjci3t4swfr6WRbZISSsfQVbNfFptGnvPhnPEYtSaqvBNiku3oz3fBscyVEerU4Bj52FEatFJAEQqDcujNb+KIKzVreJsU2m2SuWB2THa0FmOyFNJ+TQOxL3EIY0yjFD0DWzqfxzzW+fDGGmGk3HhU4ojNpAxmmDGgYhbxwZ9T5LsXKrrdqJrtyuZQQ0WdXZL6wzy/LQ38XgwqMrFWvYqzRmLY0MydwSA3DebPfg74z8bSDQY1DFLx8Gdlbx1mZhgkAkIbnOqRad5fBTE/tnPfia6gLRpo1gzdQSpt0iASJcL6iW+5S1vEd1XDSLpjkHbNjbUsBFRv5++PgR9q1evFk0/8jOp6bhmzRrp1GaHNZsZCQgJQJmppdgzG3K4zw984AOiA3j77beLpuP/Rm7eVMSp3bHNaQgG1SpQQFNkYNWNj2Djfc+hNFBFEJUxXBtGLp/F4iWLMeAP4MS3n4KneteLGfe6Neux3/77i7YgNaSYLaS/JEUms9m88GjM0EB5+wi2bNwiwCuoBUo7L4yRobUSJVWtCFHGEokFZhY7lsxRKUIxAa8k6X6WTEIYto18S16OmR11FGwdHlWiz0q+gR1richqcmbUbioU8mJVo1PzEvhSeoI6yI3xUdK5QMXl06+JQJ1m/NU/JMm8hjLxRB0rqbtq51m/sW2lM4XPI9Sn9iHbS7fWp/Y1UQlbbVefp+b8JC7S9dOfknbO3TG3ZrbxVzAC5Aw++f2f4KBPvhdgAwnLBOTREkKJifBUnKSyhdzy+9ux7e4HMNrXh6eDTWjt7ITr5pH3XJgjIeIgRpQxBdCZrgVzcTvyJxyAUbsMw6aun4NZhXa4jgU4LjI2BfYzsA0XjuXUNUcpBk1f9zhms8fYBCVwYQMNF2QEVMwUsouY4IdgsOJXkWVm0o9R8mvoGVyDRa1LYVazAmc9P0Auk4cZEXj6soCl1qCAJw0E1eo4WdxOnAEcy/wlEUkyYKlFtdaui9nYoaw46+L61E6k7qqUipMFZl3bkFdRbVM4ZCI3ksRsid3sJma5mOOiPtNYGpWxSKTDGOcJgBn3WQrXChTkDBIMkiJDIEZLvMbX8yR1xsXGxk9PEkR1FjWOxb2DHdR33HEnnn12vch5XXzxJWKFxobCH/34RwIGX/3qV+Pee++tc82Z9aNPLt0z6MDRmEzgM49ZRYI5+hx//wc/QM+WHqxdu0aEnHn/0GnkwgsvwGc/+zm5HgShX/ryl0WkmSoS3/3ud6XTm13bM6/pMwLTEAwmenzkdkQmulc8h0dvegiVAQ9+xYOTz6AY1RAEVSzaYy68TIBjz3gNzBb6DZuILAu9W3sxf8EcidNUz3IyDhzDwu9/fQOOPvJY9O3ox7zZ87F9y1a0t3WgNlpFUKtJR12hrRlO1kFXVyc8K4AXegjiENl8Dm7GldWxlExMJYyps3SKtmdIV9ro8LDItugAws+wTE1fXnL/VABJzJeTXNrOuH4T3S6NkzSdWRMXl6SUW3//z8VMEwDGNEgcA6XJB9PaUWNo9c/mKsp5pspEqs6sgK3OGuqxSPNRps8UmzmSV/IIxEGIVT/+H7zqQ7RPpIyVml3kDoqnpW52240nqbpYQwzcuxLrb78L4cB2PDqwFp2dHci7rbDKIcIKxaBdBdAyBry8AWe/TuSO2gflqAqHUjgmOYEumptaRSeVGUDHysB1cnBs6hAqcMTuYQIoSqhQTJr/cSFN7biIHW/8pmXC5jZESJhAKYTH7mAjQOxZ8OIatg1uwOL242B4ngg1Z9yscmeqN79pyTAj0cBTeq9x3YUk8YKepDTMsSfwShKW0symuSc8SskysbuZ3vSOU/doJ1eQWqcEJuQCSnMI3Vci5UGsy6scd+Ff8z1qzOqoldKHlUU6LU1Fc0+XMViaTbyKxeuUn2KjnYpRbDAU4eDEHo80IJ11rfNt9KqC+2rgoorWZV08WleFnh/Q67SGMMJtt92GNWuekRI1xbSvvPJKGZ+jjjoSX/7yv6C7Z4tkCQkGqa+ox4DOGqyYXXXVVSAwTCcl5PcwwlcJGL9+Hj7y4Y/gB5deii3d3aLpyIwhHTOuuvpqrH78cQF9FPDms+9L//JlXHrppbJt7pOgkJJmk1EEduN0mtnULo7AtAODMr+S4CEagKMenr7zEax/5AkYtTwiw0Lo0GA9EGsh2q0xTb2h1INDDzkUB+97AIZG+tA2vw3zly5G3JRFxs1I5i9PIKarjuyMhYFfXnMN3k6j7SBGX28vKrUqck05tHe2wXCUNlQiQDguS8VgKDcyuTdBBNO1pTTMYx4aGKzLqrD8ywYQPdmEqaLBjQDIsZJJvYzMXdYnf8NnksOpf8F90ukAACAASURBVG+CjsY0KGos48qmNedvF26S9PfrH6+Lh44FqUYuT3ofE4G0yUDqRNuZPEOpFMR1mWaGe7ILF3TmIy9qBKRMHNIek521Uq5ASHl58susULhwu/1FMWgjgl0LsObm2/DUXcuwtW8zWqirGpnIhbb8ZGOIAEfXQNhiw9i7A9mD9oDl0FnDg53NwHYzoL+r8KUNWzre2praQSVBx3IFrNGaUqKCCdFNJRAUKRWTYtRuPZa5dkYBLpMdxKHQc6p+CWxbpixXf7EHe7Udi6BYFU3WcrmK5nyzcoJKYjrVFcQanSoHKhgpcfok5rFUW19D1heBKhMor8TKjlk4JXJPCRzl6MA4QO43K0c8Xy7I/VqVCCbJJJoIfJXlS4dY/q553On4U09YNlxgBUifbyeqas9Ks0wrL4ztK8kmJ64arA6R/sPjdMhnZxe3RQcY2mIpAD6m3crrM/ZKr8/TkDAdqwnQfnHNNcLV+9Fll+Gb3/yWcABpHLBojz1w2WWXSWaQOrH0A9YVqMHBQSkb00quq6ur/r7uvqWOLR259j9gf3z0Ix9RmcGeHuEb0nLtXX//9/jF1VePU5i44PzzJTP4ox/9CBs3bhRrOeraEgzOvKbPCExPMJhoAIaUbwl8rLvvEWx66FEMb9mC4nAR7Z1z4eQ74YVZICige00PUK5Jxi7TlkN2ThZzDpyLFRsex9++7+8R+zV0tXeg5tWk7Pv7P9yMc/7mjcpeCsBIsYRcoSB+xQLuogC+FcOqUkbLJiFHaIwEeuobBuykq47/YtwkP5CWTOQnMqqyASTNeamDwcQPc2xF+HyO3QuullIgclzwSoG8yQBY46032b4m4/5Ndus2gjgVbMebzqss31i5+4WI42qkd9YBrToT0wGX25SOZU0Mmj5zbeZIXoEjIA/YMEbEDA9vXjNCxHoDBZtFgmUKwKCoaqnKwTPL7kXPw6tQ6d6M7YM7kDUsFExXXDG4GCYdxcq7wKwcsocvQjC/BQEdSWwLURCiNZsXAXmxmqPwPBy0NrcJiA28EFmWcQ1bsn3MqEWG4ksTDFL/wKEfPKuepLok8iviYkRLMvIM4xrY3Fb2atgx0oMDF5yMuKrKqdw+AacumeqZL1qrSTaQPyVk6izb88Ags4Vq3zwGgnFbXJQYmy3kMlnJbBIMCrdPAozKICpURiktvsvtWOq3RApLhLdFKoYLyuTmTDNZkgrEeCDG7So9QtENrFusUaKLudcxu0JVNVIAUYUjgmiV2STwY4ZSAztq1PI4NOeRmU1m1PiTXHZpsON/yThNVijmPgnoyEOXZssoEg4gOYTk6n3kIx+R91iiffvb3y6NIHyPuoyXXHKJgD/6/9LKja93v/vd4rOrX2eccYZk+7gfNqKQH0guJYEdP0tQSGeS9PPg5z//uWg+0urv4IMPFg9oNpp84xvfeMWKb78CQ9kLHvI0BIMsKySgQTLxMZ5b8Sg2P7Acw89uQqV/AKhUUPVrKHo10c4KygEMvwtFE+iNivinb30ZzQtbEFsBWOb59ZXX4D0f+AAi24FX8VEdrcIxXVHgLxVHMdi7A1nLxay5c2FlXWmZsxgwnBgezdnzDpqaCxL2Dc9HaaiI4RBSron6KxjdMYh8RzPa956LlkVtIqnASa8CkHIhSb8mKvFq8DQu8KTEqSfM0E10eSfIFNbBUtI5p0CaWq3L7+ns5AveMrv4gRTom+gb47KTk0Y2ieaqqaaug6ii9oTgM1Vy5/Ypn6FKyZN02+ziqcx87H/vCFBaZtOvfon5574DTsSszVgD8TiB/N04RDLXYwOhCWx4eBU2PbQC5fXPYqg8ini0grBcFe9z0zGlDGxmLdgLO9B+6lJ4LRnRQmWlwjFtuLEhDQt0ZGIDDDNvjp2BZTuglArLycKTpn5gYl3J3Ce51gRf1CckUOQ85MJYGjMsC1Wvhmrow49qcKwQARteetZg6fzjgApQKhfRlG9WMtZSamb5U52XWuCp2CNxgMAqEeQXu1C+n/CtmT0j0MvSDMB1BGxxfNilrLQA2aQyptCg46jQcLgwTCg5kvmTNmnlwCQhJwFpAjI1LEtiBUu7KktJ8KbL0WORVNGCkuqQHBPt0KTFMHEf1dnIBJPyOZIoJiiQOMENw7UGrT0F9Kq/8/jp+iIZxExOBKyZdZU0tQydzlCOCWbv7FlSP4MG2zj9fGFzJUEhjQwoz/bTn/4UH/7wh+sxl/y/L37xi/Jvdgcfcsgh0oncWJV5wYTGbpwvM5vaPSMw7cCgfvgnGEAm1tb1z+HZex/GjvXrUe0fgFWqoDw0KIFpaGgELlefXG3RH9Gy4SGAkbUR2TYKre0i97LfcUdiwdKlGOodgFsyEAcGfAqCstPO5soYqFXpsWiJTIxJY/YcNQezaJrVjuZZbVRrFf4HSeXS4Erz6qTMwSIAV8g2g5eWepkE5OwqGNSgR2fHXvIEq69Uk5snWfnqEsCEAeql3GcNfMNxXEPNLZTINX4njcB3V7OcelP6QaPvIQGG47KFqSf6Szm/me/+VY+A3IdRhGcu+T72+dTHYFEyQG4dzcqdmg4SDQa5r61PrcH6B1dgeO2zGB7qh1UJUB4alvhDJ58met4y+2UbcKmFxzSZY6HkAlZbAW5LE/Y79jA0LZwl1Q+TjSQZgkFXOYyQ/2wZAi5Z/mXpWYSXk+wZnZXYSEKQph0apEZCX3YqJsQhLKuGigds7X8Ocwp7ocXswuDgKNpaOmBLZlAt6lRWTmXA9FyVrBzLvBS/59/DQGIws3zPrluD448/XjKVXq2sOpuZyZPkX1KjEZe9BOBpAJl47yo0ZSlwleyQ56MrFhJ26n9LQKkW0U8+z0W94geqjGJ9O8zwiUOLeqlzU8+EsVeShdQ2uol3u+oV1PQg9T0dnnTMF9wq48TjVSI4lukgm8ujQg1dA8hmM3BzBekUTysuCGNcDmzXiOLp+HrxxReLexWvtR4nnr/+ndeFGUvdaJMul7/k59NfdTSZ/ic3LcEgE/u8jYWkjRilvkGs+uOfMLL2ORT7+xFxZTw8gjixOxNFeb8qQC0MlBMJO7oYXkyDPMEQhVnt6NhjIazmgkwgTirDtGG6nFA5CY7kk1iGBStjwcll4bQXkM264lfJgGU61PNyUfV9WTE3tTTJapdyMsK5kICWFFiTFa5MtAYCsi6X1iPiTu6T8RyWXZvck25OV07G+WKmyMnT4X6dILP5PDCoy+TJAI5vaNHLiWSskh8SfAUUJqTR9ENhRvB6Olz5aXcMeu4OP/4EWg45WLI09EGn7IvqJJ4iMJhS46sNDGH5H+6Q2FceGERQLKFCMJj43DLzR/40beEin0CKvMAIoaO6jNkNnOvqROeiPeA25WA35WDmMjC54HVsWDkXgaOyX2xGydBDl1mnGLBcG3aWTXMmYjNGQF6eNJtwHFg6p+wKs3NF+KGFvpGNaDba0WrPFQmufKYJRkyIp2ztCCKFASTZQfVioTR22IASwvdqcE0TbS3NSsYl8ASEeLWqnEtIACbZsiSzl4yT8hlWGUXG/XTznOBBic0Eb3RjSpBXomygYouhzjH5jE4S6riiSsKpzJuWppHG8lQLnYDBJKuXdBMn5ReVDU3F3caYJk8rQ7k5kQspgDcpjYdgOZ8NjDnZHLOhAS0CRStXjYt0T5Mfmskqa0FBmLtGYeA+J1pw6wmZpvvUgXRCAeK/ea3kvpt5vaJHYBqCwTHbYFljcfIGIZbfdTdGVjyGvu5u+PSKrNQQVqqie1ULfGRsVc5QGSDlKO/7ATLZHOJaiExLE1oXzoNnGWjvmgUnl5GJFGVd5B1yMzKo+DUh8qpFFXknJCeTexNIts9pacK8fZegY8E8RCwhUKVUgk8iTWDTFo8E6xRoa8iO1QHgZKXRxtsp/f00sEll1iRPQYwTGcIXsqMMQqNKmjvNUsSuT6nFspjjiLxDaccG5NrmApkcrLAqnYckd0dgdlXY8SKgIQ8FCYTkiUdiC0gy/Ut+pUFf6ncN2vT2x1iauktPVXR0CV6vfhubTHSInrj5ZKzLT4D5OIz9EgH3Sx6YmQ1MpxEQkWHpIuZt4otOnnQTSyPxTjgZL+kk1HYFagYBlt+xDNtWrsZody+iWhVesYzY9+CSd1alZIshTkgEOwR1zPDRIz3LcmIQwypkZSFMUcDmrg4g48B2lVex7bowHUdUEGybFRY1N8SznA984VXHUikRjpuAUNqzheK/Xq168GtFVMs+ysU+7HiuF8X+omQOKeMl5e4oRn9/P1pammBnmLJU2TM/Y6N5r/lYeuwROPGUkwUYEtjyuxqIKyCnuHUq8ca4lLAA6zSahMOXiPmr0i7Bl0omsFlD28jxTVX1TeRpkqxXvTrSwHXmdvjddBk03dgrQJHHWA+Jih8o1Ja6jacC2/XYltB06kBVg7Fkw7wuTGqkY6CbyYg8Gp9pAoxZyqqrRqiYxXHhWPMAMuJYRWAo5KZkUwrF6kPVx1fPbu4iLSntTNJYxXlJt/3Ml/+iIzAtweC4ERG+ioH+Lb147Nbb0b9hE/yBIcQUgy6XpVNNoAHV9B1XShrUDcwX8qj5ngijtjQ1CdhxW1vQPKsL+fZWmAyG5KBw9eRYsKnFJRPNEa4OTJvsYIZ/xDkXBx11JJrmzJZDkz1Sk6suezKB5t7YTH4e3+2lXnG1ylQ+wdTAcmDDMzwJDY6URTKAU4PFJwQIZGlPZcOm7VTsIAjKeOza7+OId35cQK2o7Ns2cgkhOqKXp2Q/IsRmKG4qlMMmcZ6Eb5bOXpaXzmQ2chrrYHAMyNVXtilJncmOUcXqsRW9lHu0VIT8bUrE416WIZvZye4bAQ1IBlesQseRR0jzggJpauFEfb4pWzokHDqijP6Nm/H47cswsO45eMPDMKoevGJJtAHlPqaFJrtng5pkt6heIJqnnq8a2UwTuY42OE0FNHV2wsyzy5iOTNTes8RyU4MhkZMZgw6Sgao7JiXvezVP1T/8AF65Cr9aQ6VYQlgsY3jrdqHwkDLD/XMMfX4+MlAplxG7FspZE+/67Ccwa//FaJ7VgXK1gjDJcjVqrTIjR861ZCMTcKVnrpaB0c14ukwpSbF6SVaXY5Wcl+ZLM+7LQjEBYBOBQbU9LWczvns4DfQ0IJRng+xD73+sgS79ec1DrD8+Eg60tuocu4OpccjkgrIJJLhjEwot7lQWM8lmpnMPY23X0jyjupXV9TYtJwGDSfWqnoGesrt4903GmS1N+QhMfzColzFhhNX33Ifnlq9CbfNW+COjQiKulIowfdoHKeV421b8BpKdyQXkfxFLKIYBN59HS2cnrEIeVj4jZZKM7SYliFCCoEV9KluBSi+bweHHH4PCwrkCELkqNqmb5YcI7Ykn0ES8iZ2l4P/cK1wPLlGM6tZ+FGgd1daEgMbsjglfGh9VVsMwGJRtKXF5PP71K/DAzdfh1f/4cWx9/D60dyxAbunJiu4S2TD8CgJHic0aYRZVswI7MuBWQ/gZGtmnpG/+3BPYyffSpXGF29RYjw+oKdHZVENJffxfoIGlcfeqC5mgcGwlPbPqnYKL+wrapFz/KMKa734X+3z2c4kSHDPspmTcWeScim7i5+UbfR9P3PMgNqx8DOXuHnijRQSVMsrFompqo0sG+c6uLZkgdR8rC06RgnEc2NkcCu3tKHS2I5aFsAu6Y7AZhJiIsVN8fZm1S5ouuA3qBUoXctIpK+CO7/FnuSKVG8rRVCsVRCMlYKSE3k2bUKlWJPZSC5G0mrg1B6OrFZ85/6soxT4qvo8gyT7yJxsiVMNKOss2VsLV81/NyYSMI/Qb9Zl67kt7DjeUjZk1VUBNfVeAVH2ZrrKEjfM9zZlrFJtujEfjy6esUCXi+A2xSYPOdOlVx7hGgKncYbQQthLAbm5uTUrtuizOMVNnX9dg1HOM3FbNeUx8pwuFJpEbqnPz6xlUOYrn9dqlgan6fQY4voJC2Is61GkNBlWWf0y0FJ6PlbffiS0rV6O0bQe8cgm1ckmCEnNZAcsYcQybavzkgbDBIwglAxgEkRCnC21tyLY2w20uwBZ+jCGZQQZIljTyhiuNJ12H7ofFhx0mkyYQ7agYBqUXElu5dNngBcHeVFWTZHxY0Y5FRqL83BY077EI8AdhFObKw8qzmS8MZeXNso0b1fDUT8/DUF8Nh51xOh657feYu/RoZIIhjGx6Bnv/zYeQnb+YhCGEATsQHVgsGQ9swuaLL8K8f/v/VLf3S+DZNQbCCe/YScrj9TjXsP/JrkEjsEyHs7FKfbpbWQHCNDH6Rc2omQ//1YxAHQz+/Ars9Q/vl+w4u1zrdpmSKdz9WWTdniJwk2CO93q1hoduvwvbHl2N4R19iIsloFgWL/Yg8uFF5DubitJhUN/YkUYQagxSizXX1Ix8SwvcpiZkWlrgZDMSzxgb2UAi97tQbEyUiiWprIgWXuKaIUCBFm3SwRvDpHevH0jMDTwPpZFRVEdHEQQeRrf1wSp74kASduRxyBtPwwnnnIliqQSf48eQGwj5Db5tiGyPLQoSjFRj4EaB0rEuXA5DHUwlLERWSLhBnTlUWUzF0xaOYB3kaZkqXdBRmTVmF3VZd/LsoG5YUeLSqsSsoofOHmplBh3b0tlC/VllvZYGu2NTpZGXx78QzIsvsghgqzJzLl9IStBKqiZhFupeuXFzj93umq8uC4RECluSJm4GpVIZXbPnKGAsz6iUxM7zZnG9UP9XM79nTmT8CEw/MNgAnMZTyyIYtQCr774Pzz20ErVtffBGRlEulxBXKDWgPIRZHqYBu20pFXiujEXSQGKdidix0dTZAbeQEz/gmF1ZmQxM08HcpfthnxOPQlTIIowNoQVZVJyncKoRS4aQHcQEn/XVYVKanAzUTIl0S2pnBoMfy9yeD3NHCf13/xEtbz0LgZuD6/uwDBeISvDtAM6WHjz+y4tQWHIaMgu6cNuyh7Cow0Tr49tx65P3YZ8DDsA7Pn0+hrasBDrKaNr3JLimh74r/xOje56CeSeeBgfKfm9cBGoU0J5oMBpB8a7yJiebtRNk/xozg41ZxfRxT5j5S45JZVckh6D2nvCAZlbG/7tCqAaEITNu8Kkwqm4GulWI9uDuf6XBoAjv68xXEOCJO/+ETY+sRqVnO2qlIirlolRHHGa5AvXw5yKY5UHiK4uVES6QHXL1LKkYtHR2INtUUG4dWRdOXunROQ4dRhSY5L8JKAl+CEhY6qUDkxBPAjp4hJLZKwUeaiNFNPsG4lIFxVoZI8VRZGe34/h3noO2ffYQ14rYUx3JsnjlSFpKyFv3WxBo6uYQxbdTjSD1EMHMXgLAJsvY6wWcBmsKkKk5rEuyGqSleW/pK5gGhFqIWf99ou/ofai/jTVspDOAE2UV9TbHQKDKeI7tP5bxJ/jWYFI4nrYSp9bC1/VnkCBaNcA6iULeez27mdxDMnZMkvC5ZlnCFSXPcNasLkWPkXW+tGinwG59BKZk8bP7Z9DMFv+cEZh+YHAnZyH8QK6sEKO8vQ/LrrsewZYdKG/bgdjzURweAQIfsU/9p+Te5urPgIC+0CeXsICK5yHTVAC70KiqTwHXzNxZOPcLn0I0tw1lz0OT6UjgFBwggSqZHMnx1UVTky7VSbPnLxXw7MJVZZCMrQguvVPDKv70HxfhpHf9PZ5bP4BFSxfBLrSid/0qbHjwbuzd3oxn165ER/sRWLt5BezOPbBm+UocWGvGvH2WYO6Zp2P5smux71mDGHFI+t4HCKpYfe9aLD74AOx/6Pdh2gTdCR5s0FDchcPdfR/ZCRhszBSOe4AkoHRnYLCOAVk+FhK2RoQzZZLddwGn/5bkHiH3Vrwt6TDkSImY/+/BAlVJp/KVTpDrtpJSz3bcce318Lb2odbfj7hSRXWUHMIAoefBpP0lS77SdcvmD0s09vKFJpSqFVFSICnGdmxpeBPJmaSRQn5aFkZHi2htb4WbzcJjTI1jcXISH+SkUYNxU1xAaiH8YgVFr4xBeHjvP38afiEDr1oVzjZpOtwmQaHOxlGCS5oDyX1jxYU0HMmCqsxbQtdLom7Cj0sGWmXY1JwcD/w0iEnxC+vC92NZPZ2hSwMqbkuDNhHfTlxG0td2ongxtthUGcr04jMNHhurIenMod53Wg6GIFYfg4B6SzX8SFNPFAtwDymGXpcLS8rlImOTaCOy8z15PukFBpsbZczYpc3nXiYrx01Q2NPbK7qBTIIoYK1i3kTUp6m852e2/ZcZgVcUGAzYQp9wHJgCJ6PC39GPZb+7CTvWPYfq0CiMUlX4hFHNU0bjSXOJ+FLy3+ITnEkU4AGvKYcT3vh6HPaOcxBaSgfLTAlGi2xBMsEUMFTrL1nlpvhsE16+lwEIcr9mTFJ7Fds3bcO8jmbccMFXkJ3bijd8/N+AkW247asX4qj/8070rrgPS+d1YnBrEa2zmuGXR2BVbZRrPuKBCp4YGMKTWzZi9qmtOPC0YdimCwsZrNtcxcI9HHTOfQ/am15PC/pUwmw8OJq4e/flubl1sE6XhtOBrA4Qk27ENM+nfoQNAFO+n4jBpvmEL88ZzezlLz4CUYSHL7kUR3/io0oYRThp2ssizVbbjUeqm0cU2kmE4dX2hWcn+zfgbe/Hn264EUMbN6PcN4S4VIZXqUpjHf8uXrvMWFF7MJEpoWAxgRTjIkGPcARNNhk4oltICzIpTVuW0hvUnLekA5Y6hAQRnBcsDzuGg1G/ivxeC/DOT38Ig1ENXkjVAuVjy9yp9AIzGxWGAvYIAOnoJALL7NQVHl+s3DyEoqFLumNQWH7TCDHp1NVUHQ3i6h9JJKR0CVmDRp05HGskSTQEG5pE0tlBfVXTsYVjk44x+jONXbb6OxPGoAlpLqmu45QbXSabF6Fpnw2Rni9Z2VyWncIsc48HoLpkrsrfKW1EGT5KrSkwSAkenofuspasZqRoAJUgxKxZsyQzqQK9ivH14shuvNVnNjV9RuAVBQaFoaOpCyJXpZFZBCOI0P/cJvQ8sx4rl92DkZ5tyPILno+gWpFJIDpZAugMBI4Fs7MV7zv/X5Gd1yX2T2ImJMBKdZ3pnquxX5ILV//DxHzacRZqL4IvKB+N2exC0KvKA9RcdGN28XJ1TtcABlKuqtVDie87kYk1Dz2M/Y85Cnj2cQyvW4OfXfcz7Hf0meiIfbQEPhYeOAtreu/AHu6ecJ7KY0c4BCuXQWdLJ/yBEgY29CJ/1D4o9pfRcex8VBb9EaOxD684S0pjrfkm5HAKZi8+CFG+HQHHh8cQMztiIjB8AchmbINa/yLNk6gusvNSRpXeqPrVMIYTBdcXnCaNYFuP9QR8Q/U0HNuiXimnS3IT7k8fZ1I+kaaapCQzWbnqBY975gOvnBEIQzx28Q9x8Kc+LKCFPFxQqklWhFNUNdOZ64nCS3IPK3DE5pFYVBCGNmxC99NrseKe+zDavQ1ZlozJ6UuAGzX8NP5QrhZUxopEOxVsPmPikw4lBGTye+JwwQU4d2XZKAc1yRSSK0iOcuQ6KOw1Hye+/Y1o22M+qr4n79cFpnVrhzbUSASZteYeESOBouyPWUwBr0ozT5V1tSexsN/GZQMb5WPqgKVe5lTfJ+hhk4xyURnrMq5n3XSHcgqcjYG68Y0l6ezeGGd8zDc5DRj5eyM/cCxejG1Xdz2PD4xjzSzcJzO6fNERhI2NPFdumxz4uuteomUrYE+Pe/KbgNtE7kxAX5J5rQP9xOlEL3y5BBgdHpHtz54zV10h4SdKAX+cPE1Clko9GF85U3vmSMePwCsKDO7s4gmYqDebxEC5grBUwbNPr8GKO+/Gs+vXwxwtI18LEVkWXv+Bd2Pp35yuxFPTpc4G79z6BE5z4l4I4OnU/Yu82zjp7DBCSJIyA3bEY41hRS4Mo4qANlIEtFENsDKoRD5ypgOUi0BgwQ9KePSKS2EOWbj6hhvwmhNeh0OOXQqjUMQTvTfAn92LJc1n49CON2Hr7Xdj08Z1mL3nQgyNFFHZthVXPHI7LMfC7IXzcfCJGRzwusNhO10oxMCTywexYNZS3HPr7/GmD38W85bsDbhNKNsWnNASZwNmJwkcrf+fvTcBk+sqz4Tfqntrr+p9XyS1dsnaLO+7sQ12MNjgJICzMhkgISGQbTJkkj+ZSSbJJMOEAA8TAoSfJCRsARIHQzBgbGNsy5JtLZZkba2Wet+79u0u83zfOefeU6VuWbItWzJdPDxtdd+quss533nP+73f+7HhagAO7fiZ5aC0hGAJdCxYh8/O827Jw2tEpXUocKmM7mLsn/r2JaqQlZEtL0qkFdOqjl/aiS+/61K4A2zhkckATSlZOCLijE3FGhcKDJ7njeEYpYY+Wd6USceXxfiR49j98GMYPnwMwVyRizSY6yFgFHBZW01ghLyzCYjRtTJw4tSyMHamzRKbIJNumjz36PMjIVRSUfzi7/8WAq0pFMh0v2KzjrpKumoGygJ86To+bgrgkrmyrkmTnoaKbfPSmuImqPfb1HZO64ThxRHN/HgxJs4vQBHMI1npcNzR9If1rdRqN6Z+etkLEZ4WUXg765/nn7OATspqRnVdUZ+tawrVe5SNjf9vv0CFC4IsoYmnW0tpZErbs2xKFrQopo+ek7CdEd9Pz1I8EtkXmSupBeusXxMzxloKvlwuCosi20FXV48AhbSxN4QOVRWlyBvwsooKz3PILx9+Ae7A6wYMigFJO00KNnLQKuEXRyeaR2K37JbLCEQj4D0WVRPXFT8InYVIS5yRWjxbsYh8QPr7z+eZEWAy2cNGMhBUEwIDQZv6hwIoT2J+aB++/DefQPvAChhWFNe/+R5MPPANuGtX4NiRFxCfzWJN307sfeYgttx3L5LzI5h0DmH37A+wdqATOzp+Ev/6+a/joaf2o7O3AzfeciPio/M4PT2HXcNHEezsQ1dTC8q5BVx/62W46a5rsO+J4d+L+QAAIABJREFUfRjdP4hqLI6pyQz++0f/Gl/4i49g5zXXYN1b3g43kOJeziSypxQygT4S15MPG7XwIp8zsvYxyZtRvi6EDqUmPfwiRT2yZYEXyGvY3CUeWn3FH+l4agpKluWE5zPcL4ljxSaTqjlDbOzMLBkR8wSYeCNyET10IVvTfE0le0kBjhCE7WD+9ChOU4u7vQcwduwkqMOJUayw6wKlH/WiMGLTONXquIhI/WEhFcI7/9uvo/fyzciUS8wEBqjrEx1GzgvU3g6AKa1dFLDxQJBKPLL2TVi9iHMW4ETcUqlZkzFYga3FmHgdbKrjdCcA9b2iKlpmfGQKVrB3AgDVxyPBDqrikzopTJ1Ouj6roYNLHQyq89eLRERMkV1SSMYkqT5RHS3uhfh8P4UsdHxiY01MrVzcBLiTlTL0PgZsqtOSBv78axVpD1FNLMkUruAWmwE6rlwuiyIWsrVpauROKKz/9LwcL4lpvHyS53AHXjdgkHdHUtciNCh+38lCMACaMiSsphQw97ckK5pAAAZ5XJ0FoPhgkCOT6HzxchaAs7CKNlHx1CXErXKnEMsNI+SWECiMYOjYfhz9l69gJp/GaL6K1s5OVItlNJSB7N4TmEkmcdv1l+P46eM4PJvFe/q3Y3JNCoOzwwi0HcVYOof+1iQKE2HkcibmsjPYs38B7//J96F6Yhj55jAakg5OnprEweND+NkP/hL+49Ef4hfvvwsP/esjeHzXIbQnqzCDTdixph2FdAFDC5P4L7/2XlhOGA233oMqWmE45EtG518VIDsYYlNstv5ZpHOJ5xD2Sq+pL8be6pNDSy+fVfNYw0KKAE72DmxY/Uqf/zlM3uVDXoU7YDuYfPBhtL3lVgQCJgNAKnYg6YN45heinvj8r4uGJusAhQuWxAeiiwkXIKiPVHlF0slRqpjkM7AFeCuUkZuYxdChIxgnHWI6i9z4NJDOYy6fQXxDL97927+GYj7PXUgsqfWrUAbDlF1aOKNB3ydipaqypVtF7B4Xs8iKZ69nsDx3MZ8Ug6V6CPsMowBTZ95vVeygbGRE1xFRcasDRD3OM1iS7CV9rgJfuiG06GglO4fIggqFAxXIUxW8qmJZfK74Xr2YpBbM+c/X1y3XEHWeVY4KLLy+MUtLKXTSXwqwSq3+SAPPhUJ1PZTrgbJXUq3AtgccxT1l9pVbLqqqb0rN0/U73B+a3p8vlNDd08PtBpWe8OUsh+c/0pffcaHuwOsGDKobJPZQNfIw0TWKd8e0w3FgSQPpsEU2MVpv3kU6W5xx47U+w4pNUinE+mOVBuNciyookWq6ZdbaVUnAnR7H4Yf+DcMHngNCUezbvxfJaBINTa04ffIoUi0RhKYtRNwEnp09jk3tq1FONiKxMoWbW5vw0I/24857duIbe7+FcjmMlpSJywfeiC3tHRitHsb8gwUk+4pYmCTZUBDNzRaOT8ziubEkQlsNzMPFe3/2vUhG21GNt2Pu6DM4/Ni/IlgsYLISwVvf+W7800c+ihU9LXjj+9+N9eu3A2YCRSMC0w0hZFuworQYCa9CDjL1r7PZw0jty7nev3OeJN5iKd5Rv7NXgXyx3y/2jHnzQemn5ah4zo/gkjnQtnH0L/8Ga37vvTBcqh2WBWWLy4Vf08uSnX8FEJF6XQUMKTmipp+XUZZQVodXQmcnU4Bc7WtjemGWmaJgpcLersSQ0meIuCqK6SiOklrYJFN7bo9Xm4JULduU0bPfu0WkYTl9LNkwOSs9ba4X2yUSU8ybAnQKdCn7GKX5U8CMrXmkqTwXqUgwpNKyWl2KZmejULWWHZIHupy5EWuKsmHhn3zvhJOFvjukf9ezkjpQFIBQq+DlImsBUBVDST8Vk0nHcjMF+h2BONtmw3D6v7omTvcrZlEEOc9UW2cMVScmATaFFIAKgGidpAwPNXFgltAFisU8iCMvlyr83asG1nDqPUjdui4ykvw1nYiX6Je/7sCgnKNqroqflB6WHUpoHvMuikKjaulzBkDx0xXenxYBih5DKAOoOvalMofBooNyyEU0WMGJx/8DD33lC2hMNCPU0YPM3CiOnxxBsrEBnQ0RjA0PIhCMY0fbZVi/agP++kufwbuufCO6O9qwYmM3JgNpPPTtR9HZkcBCOYMNq7dgXf9mIHMUGUxg7vsTSF29Df/zXz+Bn91wLzA9RrU2OBRvxAf+4H2IruxBenwGU3On8aV//AdMH5uCEUrATeeQrZSx9eptMIpFBKMNeP7gC0gFHPQlEujYOICf+YO/RCXSKgKiSWl7qkqmNle+Jc2Zt1zX+9X+dSmw/VLnnEjj162OWsW4CGy18oGzAUPxWRQ0hVn18ut1dAccB4f+/d+x4d67YDgmlcBy4Ug1CITOh31+VW6JZMLqvsvLkkhnBD2mabYANe/ilHHAxdzCDE1hVItFuJYNy7XgUm9ciTJVQZ9ipoQ9jABGPohT6U4BXlj7J4EHzys+LwV8ZOVzXSpWZ7l0sCXmW+2DUBo6oWkT1lCUBmfQVX9vJBNJv1Yg00/LCrsZZaXjS0n8NK2KFeo75aXUmFJzFbXURCrAeuZwEJ8p2E8pefK+2/LeLwBhSBTH0N/lM+XvCBps/aP+RpXGVBREnrsKOKtroQdAx3uZL9YYOlykQs89yBkPkbfhTihs7k0qK4eryel9dCwBwgCBQY1BfVWG+vKXvOJ34PUJBjVmkD34KHVJuy2BDLkCj6uLqWr3DFSiber0QpB6MKhpYrygd0aoOSNOLf4A5WdbjomoO4+v/9X/xJEDexFKtqKrux/D08NoSjXgiR89hcu2XwYjm0exXEZoroBfTgzAeOd/QjhcQnZuHkcPPY7tm3pxopjG/t0nEImGMT44hLQxj7WX98EOO4iUbGT3FjDm2CjkArjcWoMRZxpFaxprt27EZTf1ILF6Bcz2DXjw+/+K8ZOHMXokR01JYOWBim2jWi0ibJssGG/t6EKqsQnBYg6BUh47r7sBd/7if0KoezUCwQRM1gWRafd5jN+ztJNbEhwqBvgsgOwMIFh3SksBRT5sKeaYi2SEvkhUQp7PhZ7HPVk+9NW/A1JLRbpX1knJgWCTxORiA4PyfFRmpE7ppjVtWyouiapdAgX5XBbVYgGuXeaoVqmS7IMngCg0IdDhuMwK8sgnFjFIMVX8m4rIFEjzAIcCo1IHxy3g2QDZh2giLSmAjkoJi3QoR26vWEJP3yotHk9R77Nk2zovrVwLGtVxvr2Kktz5HoUKFKqwzt8jgaxCbOrrPHaS1UlCc64zcKJI0dcm6ucprkyMLF8j6H8OLV4ilV3bvYRb61EBpJburgHNMD0NZjQa4cIdOpZAnBMQHbno+ulzyVicQB4DTACRaIzBIDGalUoZYTIoJ5NqsiFjFleeC/tSmmhubmNAqF7LMfDVD1Uv9xtfl2BQ7a6Uzxb7DVKagIKPtMHnH5Qu8GazvJWafqz25so/yAjrgQZ50GKDnzssyc9XgZl0i1Xy9XKogJ9sYsiIhaxxgrBQQjQzgT/7nQ/BiKawdec2DB49hpLtYt2q1Th+6jjWdK1Gm9GAxsYqmvYPY+75MTy9IYEbVm7A5ltuwp5/+ATCQWBwahZOtAN2wEJiYy8ePv44+joSmM2XkQiFYWWAsfkiTh2fwZXJPhRTVRwtzyEG4N0334bBY8fwxvvuQzVQBBpnsXdwHLsefRIjhyykmpNIz8+jtbEJ85kcert70d3diUKxhGLZwtrODvR1teLu3/xdlMw2GEELrkEGNAYMh6qlyb6CBPi8bHCKxCWh0VIvBQy19O4ZWkN9y78UFqs/RoFHlUBT64UX0eoWzbr0stxaiJpLts8QehtOSXlG1fqHvdzpuvz+V/0O0Hw9OQhj5YDw5PMA4IuaEr3qp6o2LDVfrOKVF960jiZyPCs+kSGXa2N2ehqRkIliQWgDBXsnsaAs/GBpBBfSSDDICFT4CZKdC71q07lSlyfTifIjPbbOA3Ryk83m1NLmRnUCUseonzrLtpjBM7NoQdIo+uBFgS29sIJYNTGX5Zog/yH2AVRqTWymuJEekUlVvXWFhrpmj4eJZB1VIQp9AX0X93lWbfOkBl3oJ/3ewGLZEODbC0+qZzTfey3pr0mXFKAUJ+szrmRCTveBv59AoQSmYVoLyKycdPTyM6l6nH5P10cFJOIl0v8i5a7WNXkPqLNN1UJLewdMg/pbi/7u3vPRkjCvzaRY/tZzuQOvSzDIF06iZtZU1PeRVGPbTwXrO0t10/TgtFjRSH3aUAeDuh5ETU7/eNJjUFsnKmKxUCY2qWIj4JaQHXoGx5/bh4e//21kyi4yhSpCZgKhcBDVTAZXXHMl1nSW0LXSwWxhGKXPZLHxshuBt+1EW/caYP8gdn/pATyxbxfam/vRtL4dyZZOHBvcj+kNEZTKeeQDEaxuacXQ1AhOnTiFsNOMgaZ2PHfyEOxpGx94zzvwveefxkRpGqZl4Pd/6wMoO+PYe+wAt/f70if3IhqK8gJBuhXyvSLWNRIOo72zG2ayEZvXb0BzIobc9Aje9ScfQdGi8pEgwlR96wIV00SI7C2CFlcgUwU1B6cXqdTme6hVftdrNhd7jvokqP/7Gc9QU1WJYF6HKs/Sco8lUrwYShZjuXPJucSfi/8Yx8Hej34CO377g8Lb06sVukjB4PneUVFEKoCLVUExn0WpVGB/QtK/iTa/Ai7W6tzEv/1iCYGg6vV7as4pJk/pAoWFic90ieNou660c75ejoBSzeZK0zXqhtM6wGPQJxkzifKkblCkYylu+altoWSsZfmIcZPaSa2oRb+9+rWo//YZPKXRE5tEusHCVkdV+YruMN79omtiyx/RZ1m/r+L5CMZS/x4BTmXFMDN1CprXDwKtkEfTMyodIqfsuQhOaBFFm7qKAIiyqEfFXpVqZ+ZT+hd6cdUw0dDYxGlsw6RUtgZkz3dcLh//qt+B1yUYFIygtDHRCz6kDqx2u6Xd8zqPQTXZ1I5xsadTwxB6mzXpo6VE1Brb6AYqMOwQymTb4BRg2QEEbBfGzEF852tfxYEjg0jnF1Cu0Pm7aE61wSrPYTyXRX+Ti/vftRr5yhSyVhDmZ8OwNwygo78Nm6+7C4On9qEZQRx84Alkklnk53Lobl2J8OoAvj2xFwWnAYmQiZaONgQDDj7zuW/jxg3b0L0qhQf37Md1vRvxnjfdgs8+9u/oW9mDocnjuPP2N+GWW3biG9/5Or7/8CgiZgCFoYrwvKI0EQV1GIjFYjDDUdz3M7+AXbv34Nprr8Dk4T1Ys34nrn37/ShFY8JyxgjAdMKwDROmW4ETtEEpN7bUWYTRO+PeywhDgU8FSf19SwFKHfjVgDx/BdCqjmo3CnKZk/vjOr2ht3uooQ3E4sl6Jbouscgtvy7BO+A4eO5vP4cd73+PTIWKJ0t+a+K5XuIvHv8uSvk8s/UL83Msq1H2J3oKVwBCXw7oAz9/bPuARRSGKBBDP3XtnL4x8zuJ+NXCNcyXnEuKnaPzoP7IBIzUfNf7+oqYLE5WFcMIek+0cmPgSyCKj1KATPRDVi/u1iFBmW49I94hrk29VGWxF480sMrejBJU0UZRB69ClyyBtkyB66NJ3QPyShQpYdmzWWoLVXGJpwOUQFrEOsU0quvSmiioSCaZYY/RZGNvwcjqQFh8nmJGhZm2AJK144GbQNBdDRho6+iU/WBFVblfMHSJz5fX8em/7sAgTRzy1FKpDQXoRGyoy5nIuO4930UMp2vet8hAUGDQ2+XxTlp+DxWu0PfKucn9RKpVFF0LtkW/t4XuyMni4b/5C9j5Ep4dPIZ8WUyg1tVAQ2Mn9v7wJLZsGMCPntmDu++/DZet6kbvqhQe+b0HUZzLIWdGcefbbkaqM4KqVcQzU6MYHTuC26+6BWMPH8EDCydghDrwwycPMXC75U0bcf0Na/F//8c30R9qxh0feDP2HTmMK/oa0VFuxie//U2k3Qo2bOjEtVf34g133ojP/MP38c1/OYAd67qAShRh2kEGgpidmeHA0NzUyj1O3/Dmt6GxqwdPPfZNTI9NoicYxc133Ixt73g3ymYcQXJOJJNaRGEHYog6FkrhKgzqqyxftWCN8/l1LJ2f72VQKEU9/sJwJvBaEgzyAJGxTrX+0vzO6tlD7xzVyqh+oY8dxXBy1owMYM3lSuNLKIjqQEXM7xJgx2CZVDHrwIIBk1Ju5KN5SVxXrb5BI2zgOjZmpsaY2S/kC7CrZa9gQrTe0wb4In1qRQrUnxUKDNKcpVgsegj7XnkqfagKGmqqcfk46TMoYzOzgqQr9LwAxdkr30CqmhVpacmceZXCAvBxKlemZZWPoXq+is3XY7cI2BI4yVy2YBnF5yjQqZYO9VlKHygSBOKcFfATbCA7RcuPFwCReg1794F1krUgjmGnKnLUrlEHkcILl9Lg/kik7/cYSq16WrGfSg0jzlGmyCXAFDhR9rPm94r4yN8p2ckz5ofHWgq2nABhuWqhp68PNnWUCYrrXH5d3HfgdQMGedEm6xjpx+RHMc06Ri78S3oF6lGy/lh9G7TYwNbeq3am/JMnptBqWLKvpONWhZzDCcFw8zj8va9iaPA4HvvhcwiGKwggAtcwcfXda3H05CQSlTXYtGMzulaswsYtvYi54xj54W5897PfBQar2HzXZiysyaM72Im2xm48M/kCDo+dxo69UfTefxk+9vefR7S1D4OnptC/pgvzc7P4mXvejPGnZ5ALZXH3u+/Eo489BGs4i83xzfjMo0/g+dlxJCJVvOWeftxy153YvT+Lb37lO2hyYogYDnuNJeIJhAyDJ/uWLVuRzuSxeec1iDTFMTUyjsZYDLufehTbLtuEK9Zvxta3vRP5SBzBIAH2KgwrJcx7A2W4VL1G/+OAq0xnZcs9T1xdA8VklBKBT3mWiaAljlsyAJ1DcYoCgTWBt64CeTHLm3rzanEtwnpmOSBe3MFw0bOjeW8XgUAcjkHLnAPqDmywDlnvqXORX5uMX4oI52IGx8HM9CSoI12OmUHJbiuSW5M8eLpYZWKsdb1Q4MDfOPmgiatd5YvmNn0/adKEJE6CNc1k2gNTmlmyz/TRnBZZF1aMyDSlYBb94hIxz6RJs/TPU9W8DCylPk4BPKUJpLmr9I4emKpLkessIR2jrkUBMBW79PjB/y3vv4on/Pmy2EzEL5Ei5vSrvLd0i7giWv5bsHWK3RT3leIn+5zWvfjeKGPoui4tviWOWOS4xan3ft3LUYJKLgD0mUFazzimyX20//wlsOSiFGpAALS2dgh8GRCVy/XdXi7yWfNjdXqvCzAoJpPlVZoxENCLAvRHqm2S63c49U/+zHSibzqtM0Yi4Im/iRgnJz+xVo6NSrnMaVXSqVCtFpms0JLiUCHJzCl8/dMfwbxtYi5XRLmYRWZhDtfddAvu/Mk70di6AmGzBZZTwpFnn8DDX3sQ61O9GB2aR7CcxuCx0+i9LoRkews6Yk24/eY34jsPPIj5oTS6oxGc6rFw6Ngo5ioVNLZFUK2Y2Hr91dgY7UJvFfjqru/hDe+6B7/2gf+Kd1x2J+5YsRMfe+gL+NHCHFyjiCuvWIGBVX24+prb8Lcf//9hVByEQ0EkYlEG36lEEqZhIpFqQKFs4Za73oq2hgRODI1ieHgYk6NHcNuNt2Js3zN449vuw8a3vgtVMwoXEhC7QZi8+/VtDrxAynoVkWatB3n+AqGlqGTamh69spU4l+ys/iw9HaK2iC32XWdGXz8T7J2/HIdcacxpJ134/WMVZy7di3Uc7PnE3+LKD71fMshy13cpp4l542whl02jWimhVCgwg0fsG4UwLrhQ7eFqnpyfehRxzq/4rU1LKrbd9/fzsYYMwDXgQqRqVV9dtZFTny9AhACSKmarogwuiGAphu8HSO8nkKYKPHRvQT1VXWslI/aQ4j1iQ1m/edMBnwj0fkaB/1O7JgaF8hDveqQv4FKV0Op4T8snvRG5e4z0HvTvjawuZj2j6CfNrCU/E1XtIwtf5C331ju6NnHC3lrF1y2/rybtLb7QlwdIplWlkfXY6bLHopDG0F2k4p1KxUJDQyMiiVSNvc2lGxBev2d+yYNBNUEJDOrWH568W2enF207p1Qg4iF7IFI9c1k5VTOxtUmuv4fBIE8y0eWEQCA1iKeKPO7pyNXLpqicDQYRswv41t99HAcPPIdMyUaFWv7EWlF1C3BcC+tX9eHp3c9hvlLEpsuuRiBfwk/fcCcqkQgmrQxyj+7H0LEjSLcVccWWdWhsBFKt3djQMIDvfv7fEf6JNjw3PIGO7h44bhIdqQjKtCsuphHYX0JzbyP2PH0c977nXfjwX/wprkmsx31XX4+PPPQvOJCdRdFxEA5beMvdN+PnfuHd+OCv/hfue5oIRdDS1MhpblpIIpEo3vb2+/C9R36IjGWiM5nEtTfdgD3P7EFfChgcmUPnipWIlTN401vuxcbb34xyIA7LoPSwi6BDaQQJomUgE7UiElwzYxiUrZV8YKh0Qdqmlv9TaF5EBaHSGZ0zK7fkGJHfUjee1HfzucoFwBuHXE8iSoVYTRMMyrTZ6zegvO6ujDSDH/sELv+ND3J1pvIbltvCc9lrXDS3RC3cVqWM9MIsXKvMm1XCGpzSlAwTg0G5wV3q5IV+TaQ1db2eYukUI15fEcwYihk9OY81j9Z61sj/Dr/SV4Eh/7xklNDTw8p/T8VpvehMATZ5DmeymrVX7AHU+syPLFDhbirSOcADW1JmwsbNGvunYlN9LFKspXo+9T+J91N9hdmLUJ67wqOqSNJjHSUwpX+L6mXp+6jukdJUymtSn831b9JvUMQr5bXqg/DavYEAkFJhzeOHnR2VLkrpDB0glGhAKpXytKjnHI8vmtnz+j+RSxoM0qThICZyBv7T0pHbYs9QLeh16cJFwUXNZ/l0uqgFkxVh8jsosNJEJfBXLpdQrVY52MrNFU+ciG0jH4ogbAQw//wufPXzn8Dk5DQizf0gc5n+7n7MzGUwvTDFpn7FooXuNauxZcNmhFHF6dNDSDZ3ouHEPF44/jzCRiMSnTGkElUEIzZOHxzFzua1+J41iJ+87ydgNseZjXzuxCj2HziEzqYk0oensCPYjY4d/RjaP4T1V27BJ7/1VaxAJ953w83440e+isFMFq4RQjgcQDwCfPYLn8OHfuV34FolmME4ApTmpa4DholUQyMGBtZg8NQwrrvtLnzpy/+Clb09uPnGKzE7+AJeGJ3BVdffghOH92Jtaxve9u5fQnjjZoTK1O/VgW1IzzaBrL1CDkXieikMj1QQu0+ySBDBWqaG+e+ynZLjwrYtDm6LpSa8dFlAMgF1360VFouqv7NVOtfLCzhKi5MVmwuZYhEDjI1guQZB7sZf/2HmEr5C10Vx5BRCff1sxMsJOfaV1MbNRXl5fuJPbE4E510pF5HPLPAm1bGVbYzUt2kMEEe3ugIZleZTHoAKrClGqfY2+DrfemZdZ/dUulcwcbLMQBJbrD7TAKpg132AowM5tdkSU8/vtqHOSQcfiplT6WI9tavAn8546delAJbOotUCVL/nsspmiEyREI/r51ajK5Tg2Ps7p7eF9p0L0fg+CPAl1jxZzaPFkZpCF29TLb5bv0beICuWVV6cSp/LoCUyMkpaoKWwtVHl3RbBSga4Z7EA//L+a3G5zN6UIbS1tdcUXi2DwosneFyyYNBnBAkEyoIRtfhq7E1NCnARrV9tilBOsKWej14kwAuCOJDxC2+vLTb0rJaK7N3EGhTJGKmAQSYr1aCBUH4K//bZj2Pw2EHWB04VomhJRRCJRdDT0YnTpwbR2NaBQqGCbZtW4vi+YxhLz6CnrxfpkTR25uIYjxVw+uhprOxoRaTHwFx5Hht616A6uoBr77gVubkFlB0b3/7Bk8gtVDCxkMbq7g60DPQhOWLBWWsiagOXv/km/O/PfxbZyTx+Yf31eHL6EPZNzqDq2og1JxEPmWjv7sDEyCjypTJgGZwmLhVyCJshpBobEYslUbYcbL7iKvzgsaewY9sWtCYMZGYncWp0EpZrwLEr6GlsQaIhhd/4+EcRNto4LWOHSL905k1fLCDzAsQaFxkkObVBzvvCYFWv2nXIP4tZAsEQ8uLmgU2/4ltP6yptjDqbcwZsdYBQBXHvjLh3tliUGVSYl0bpwcUTql6jM5EbTeEHSpsW6blHs3uxTcBrdJpn+1oe34EAyoU8YFeQTS/wRpU3JIu8UQEewXjVWq6oxVuAE2EQrUDiYudwBltVpzPTgRSDP2k3I1K2vjaNw0PdJp47aOjSHHkC4jvF8X6lsggwCph6j06uCYIRE3Gl/qXAo3o/xRHus6y6bngMpMoOCCCsWLkanaGKUhqT6cUfLc2sik/0lLWuR/b+XidnoXNUgFZvBa8yJbXroX+lqnCHn6XUXfOzlYUzdKRKDavrqQHY3nvEZ+obBy6goWdhmGxVRMWGQYrXdXrMi3Dq/Fid0iUJBj0gyIag/iQX8aLW4fIMMFizYV4sFJ75/PXUsRcsZDShCUdaiWqlgmqpIEw6ZYCURJXUXMgAYSSQMEt45t/+Hs889ghOjE0ARgg33nwnTp0eQnp+DvFEBO2dvVi9ei06O1rwta98CcUqpWwb0JZIonEyDxTTOH5qAm7UQiKcQDo4iVUb1yJWdLBmbRc6EMY/f/cAomYYPa3tsFMGTp6aRXWqihPmAm52mlB2sujr6cRMvIThQBEt5QS2D6zHPz/yb0Alhs6eLsyaZdCaEAoGUbYolQ2Yro0KEZ4OEDODIMlOLNmI8dl5rN2wGW+44y4k4zHsefIRPLfnKZjhOFav24xqpQhYNhKRMK58+7249ta3IhAwQXY7Xv5Nu/0+SPP1mPrTESDct5EgltJl0CdaKdHYYENVsqHgQheZNmYUf45OqKpw6DzDggciNVpT/WcABgLEbC4i/D7Pr1k+/EIgFT2ZAAAgAElEQVTfAdfF5MOPo/P26+C6JgNArzVtzdbjQp/IS/98GouFXIaZwCplLEjDzBkLaZYuGWudaWP7FWZzRJW/PlbrgYUOBgVb6CM3ARh8llylFAVTpXR2AuWpyl+VoeGWeNKeyavMVQya1N8psKn0bzpLyelUWQXLn88t9gTtyKlZjUVUwI6vjc5NplZF5xDf50+dmyo28TqYyOI39ZRU7KoBTppLga5NVtktQfZpvZDp3xJw1p9DfZFJDUuqekvrax1JZzTtJT0Tdc1+iFMFLKoFn+qP7G+z1Tmqp8rPUT1uhbAVEaoYXromZtIJRFN7uxAam5o96cwyO/jS5/Yr+c5LEgwqgS255ddPvsXAoBpsS1H/53JDRbjSQAnPDxeuTW18yrzrppY+wv9OzAoGJKpSTjJYlFqOoIivfPSPsO+554FYAhs3bUR5fh6lkImGUAPmc2mEkyn0dDZjdOg41WTBTFqYH5tDqVjE7Zs2Ihwx8OUvP4CNWzsxU7KQqQBdVgi9A504XZ1Bf2cbxsbGceTgOJC30bV6AKdPHsemjvUIjNkYTQ/DikRhp4K46brtyBcymBvLoD/UiKeyJxGbCaC/uQ3HrBk4TSZiJmnfTFjkj+iWUHHDaGxohZ3PwqkWEW1sxHy+BNtysHrNejSkUhgfPYnMwiwQDGN4bBKrBlahKZlEwLFx9Vvegje/85cAis8mafx0Md4iT2SxCmCvPZhvjMtPSaaGuYsBVXJbYpyolLEoSpFPVGeLfbR2LkPi7Mdogd8XmgsdpOgAIFI/y4Dw5d/qC/oJjosjf/xxrPnv72d/TMUsW0HaFF28aNBbl9nMuIr03AysapnZKtuhrIWwa2G5hUeX+3NCT4fq5tB+aljEQwUaVYz1Y60+v8SYF/580lhaMn/KEoWOJk9Dmq+6Bk8xVQoULcbU6ylQBUxFBkECIGo9KvsDq/VB32iqCmL6XrW2KJ2dKqxQY0y/Tj7Ws5wR30ebTtYs0/dJ9svLEqhMklwTFDj1Ur/yS3RwpP5bpYZFRbaWLpbvUVo/vZBGefsp4Cb8CoU3o6rsVh1WVNwUjCzDZCEs0Oy2xIonmUfVmk8CenZzUB1XpI5QaRD5fa5w+qDNv2FSd5MAGluavfT1BZ3Dyx9+TnfgkgODNKB8XYKfHq6frEtefR3To0r6ZWjjty2WKhCfp3pOOqAG7RRYK6UiisUCKCUpGEs5ZeQOln3mKC0og2AoSLtSF5/4r7+M04PDsANAQ3sn7GIFiVQEm7fegPUbVuLZZ3Zjxeq12L17F9IjM2hpbUPOyGGgrRfHjz6P3GgGFdPCDe+8Af/85W/BHC+hTM7xSeD2jeuxpbsPoYCDzz34NCbTRYQtF/ff8ybMDY5hxWAAB4pTGM8sYOv2jVi3qRdPnzyIE4U8rmlagV1jh9CQT2FbQzdmw2WMJLIImhZbyFhFG67hwAlG0NTYhtFTQ2wTM7B+HSamZ1AplXHnnT+Bo0ePIpddQKlcgBMwYbsBVIol9HZ2orO3Aze+9V7svPFuuHYAVdOSreleDF/VMrkcWzkzI37/YmBfLRosXifvP1UupPQ1GrNcz0oqRuCcZtVZDtIXBtYCsX7wRYDwy/3S5fe/9DvguHjms5/H5e/7OQTtEFyD68NQDQKhiw4M+ifE45cXXyCXWUCpkIVdJSN70euHXixhEU1zvO4b9HuvfZrUGuppUnUjRaVvbcWtzxAKwKHGNTHy9N+s4WXJhp9e9pg2CSA4tis/Pv4yYfeiUsLqeG8eEcCUBRyKPeTr1nz+xDwT36l0cIIB9DXfDHK04gkFinzmy6929jR7yrBaS++q+6PMpr2isvpqaXldAuxq90P6NipgqsC3SNkK+xnvJdvkKe2jJ4NhFpTuozxWVojr95rWL+XPqFhav5BEMcYCRnLRivQ5FOfjp+/18/FjpjT11p+jF6N5hDEYbGhqQtAMeZ6MXPC3HAtfeqx6me+8ZMCgnxoWvn3cU1jr/euBOT8roc0Zv+2P/8ulId9i91RMK1mwQv+oVlAoFFAuFhgUirglW5HJQS1SFgIIKgd5+p1hOvjL978ThXQBja3NyCEC6vB+9TVXopTPcFHfoSMnEInEMTM1zm3gejpXIluYQUMojsf3PoPpkVkkIy5W37oNw2MTOHFgFOFWA1u7U9jYO4Dp47O48carMHlkAg8fPIwWM4ojMxMohEPYgla0FlJw7CyuXL8e3xvZg75bdmDfkeN4+5rL8dWDj6Az2ImdsX60dXfgq8cfQe/aTlSLFZQLVSBscqW06wQQCkfR3tWNfC6D1pZGHD9+DCv6VvA9GR45DSMUQntHF6anZ9GYTCIei6F/oB9rt1+Bn7j/fXCcICwCg7YA4fU+fYuO70VYQl+0rL1jERUABzP1XAzhlu+PCbV111oYSjb4fMDgYuxFzXUoiQEXu8iCkpc5kZfffgHvgFsCiBUny3aZFqMZz4bxFxWO18CgFPJblSIW5uaYFVS0JqcY627XYouw+J36v1+EoFK/ItSK7xQAQRyrmD3/974PnjBI9jvyiJSzaL/GIFC7nxw/ZRcRZRitwBGz6vJvnnMANfmU7BfNQXUe6u8EkHx2svZ69GISAl0KHHqpVNnazkuTatYxuiZQ1wkKYC2unY5Rdjc6mPOsYLQU8WJAUCwvUocoNdC8IilyRNM+6r8X66Jk9NS52FRSKNcrzftP3AP1jtoCN3EftMIVZaytUs/MDKqHp+WLa4rnXN5I8fOmw40QQuEwYtJ2RpcbXMDZvPzRS9yBSwoMih2ZrB6WY1ZncFQgqWeIvNSxshjQ0r0ymXEGG6hcorygyQGU9Iku922s5LIol0rMCIpJwGplGuEIBv1WTNzWSO6G6Sg+JOji07//qxgcmoQZNrHp8isx0NaMcGMzho4dwsH9R5BoSCKdTYNcaailb1M8Acd2MTU3g+PDk9iweiWyIyMwGpuRN/LYf/Akrtm0Dldc14+pYBZTuyewUIzjxuvWIVwBDu5+AXMLRcyWinDKAWwutOKypg7MV3MYCWcQbE9htFjA7S0r8WjhCFC0sT26Cuu6V+GLhx9GsiOOxmQKZTeIgGGilJ7hu9jUvRL3/tT9+N6DD6Ccm8ep0dN8HO3kp+dmMbBmDVLJJszPzmFVfx/m8xnWRXb1rcFv/tWnEAiEEQiI9LqyZPF+nsO09ZhYgdWZ71CM4ZIrNT0vWVDCaSr5/Ch1JqjGFwGD3jhSRX21u/UlTc3V9dTESkrZCEPq5V3xOTzw1+KQmQzQRgbpAQR5E8pQwStSeC1OafHv1NCpY8OuVpBdmBX2VrINGw1vUmSodVvNH2HmLF5qM8Pjkex0NJsRb5pJcKLYQa86v4ZZ9M2hVDrYYyxldax6H3+XqmbWzkHXJxJI8lKqkv1TQEuBRAWa1E8FoMTGXDwzBq6SOVTMHydGVfGElJqo7+Zr9jR34j6dse5o56OuicGfZPPoeOVuoM5Z3W9RsOEXnXjXIJk/cc/kZvkMA2nJaGqgUE871zxLXSOpnp9ntO1r/2r6TRNzTKwqd0fxC45kMsX3NNRsaxRgVvpLCsjUcpRMzsnHyCQgb5ioUCMG20FLe5fnwbocA1+7aHJpgEEe6EJzIGeF3O54cmStStTf9Z5hPK3viGW62Bt8EvXV2IhQIGRzWQoGRF3ZsMpl5AkIVso8sFXFGxsjswZMsAdUVUGLvOEGuPjCIe/BIBAOGrCqC/i/H/5NXHHdGxAIVjA2NIbjx49z9e5CpoCZmTTaWlLoaG9BsWxhenoC/Z1diDe3cMXu9q078J1vfgN2qYBSOYhIzIETCWDLqtWYSg9j2qzADKawsqsL8UgAXT1d+Mbn/x1xK4n2llYg68I6ncWmRCv2TA/D6Ujxd0e6m7E+GMW+4jAK5SI60YjWRDMePPgk+gZ60J5MoqG1GanmFljlCqpVG6dGxrFh02ZEQ0GMnDqB6cnT6OjoRjQSxfTUDNraO9HQ0oyh4dPobG0jiSCmZ6bR3dGD3//UPyKabECA27H4AIw1KzKiiqe5CMXnzRnJT3irkSwo4dLdJd6nsBszD+T9R0UsnEyS+FEqoOvnpb7x1f/msdHaYly3SRZpLfnSVmLmQuVCJdJjFxXV9NpFpovlm10Xz3zkY9j2Ox+ACfICEBkJEYcW76f9Wp46jzPSLZNOcGGOZSzMHumFEHUnqAMGkRKs3Qzpumcv1VgDDGTeRHbkYJNn2UlIAR8PiGmVpvQ3wQpKtlDZpihGTXbp4POXxR9Ky0ff4RVvSCDLm275GV5aWBBgNQCX2TsuEjG8biQqZUzfRUUz4h4oaxefRRPXX9vxgyIHMZJ8PbIPOa0Lpin0g4rVFB1XBIOqexDS+3RmkrTnzA6qVK9ctxTLqNhABY4VOFW/91CbTOOrYhePeZN9mT1toLwedc2c5NcKb/xCHGH/ozJkqgKZqRDN+kYU4IsxwBXa7KQgWF6RwfEHINnRVKo22js6CHV68c/PFi/Hw1crnlz8YJAnJRmjnuk9IhZYrSq03jewXn/gAQxtMOpFIWqt9jQ1pIgVVXcCCJaQz6Y5RUpiZwYqvCOk6lWRDuYJK3thCl2ai7BJoNBBKZ9FYWIGiNnY860HcPT4EK7YvgG7f/g0oh0tGBsaxMYdV2Nqeg6xaAK5bAbFfA52MMx6n3vvuwPdHd1YmJnGxz7xaVx54+14/qmHYQct/MzP341Hv/UwFhbSmHRNJDrbYJbL2Hn1VsQcE49+fxcClSBuvnInHv3m97G1fROmJ8ZwqpJHOhZCpVDE3bfdivGp05gvplF1LSQCEUxOTGO8kkVzUxIrWlvR0JTEXDqDgBHBz/38u/H97z6E5/fvx8qVK1lMZZczqNoOjIABMxDCQjqDhvY27D98CDu2bGV20wkG0NvRift/64/Qs3oNg0FSMnk7bvkcfYb3TG3oYhNEZ4RV39ElJ5LUsIjKY6Eh9DQ2L2X2aTv3s53bUgVOyv6GmOXl10V0B1wXe/7so7jyw78B23CpDpzb0ckSoIvoRMWWyWWTYSAzN4NiMc//JjSk9GHeHNPOvJaVFmUHnin0kseJP+hAUp9/vL/T4q++EdJTveo9Cqioc1HARunIBLMmDZR1Zo5BhpgzCsBwmleyaj54F6laHVAx60nt8UyDQQsVynAXFn758Ugv8hLsoeiWJOTh0lOPYogsqOF3M4EhfE75MNl3WLFm5Hygt75TrfnUdXgt82Q6lovOuKOVYDW9+67SsHI9UkBepciZGbVsIcHRWEWhGRS/U3tZ7pdM+su6bi76c/buM+XJJFj1PQn5rx5b6PWTlpIuXaOtnruq3M4VSujs7hYa6kV6YF9UE+11ejIXPxjkbhJi11WvdDkbGKyhm720XC1r+GIaNZF1FK2b7EoJ2WwGpVJB7hhlyyL2xiIgIcAgTcIQ6WZoh02zzAigUsgjPTqGwQPPozg7j5vvvwePPfB1TI+MYWZhCsOnRtCcDCMYbkGhkEe8tRPBgIPLNq/DsVMjcKwCks0pNLhhhq6j81l09q2BWUnj2MJh9HaHkJvOYvxwFoFQEB3b+vCjp59DvJhAQyqGiGPAKlFRbwj5wjxSZgwTJ6ZgVRwsOA7K5NcVAN697VrMrYzj4K5dyLpldLR0YNXAauw+8ByCjoVUxERTezPscgW5gkg9hYwg6wAbm1rYYZ46G6QaG3Ds6FFEwjHEE42Yy+aRKxVwxbatKBZKiCQTsIolvPcP/pINtSnuihS89pKmqOKpa2DQI+3OxhaqbK9MbWhyFj/ZIYwi1QLCi45qqK7rluqYuiWVpi+iH1PBb7E0iBrHzKYsN3W/+EJt1YVDoMOkTkK0uBtizBqcOL5ozpfGkVWtcHqYWloSGNEBmjrRGpAmF34fjBHQ0Nq+SR20AEEynSlZQf2z9X7DZJsk4rV4KSkOF6YwTac8BAUQoWyKrp1TgEMnABT4UX9TbJxgx8Q5K8pJMYYK1JxhFaMqYSUDqQCgSIsLFpWvRxWicMs7kaJW6WKdIWXgJUEXdY5SLKjAf3r/ZZ8JVddR/3zUdSpGka9B8/rTn51iONV11gNzT2MobXL4GZKljjStFp8ldfBS6+npHz1NvniGHqsonymn2lU/aMnwqkycHpn95yYDpKqEliBXfW6VgKgZRkNzyzIYfI0iykUPBsm6RezCahd/PTh49043hdZ2pWKxlcFJd2PXPlMtyPr32JQipp111UIuvYBSKQ+b/kciaOIIpKmpAIMiRayEzS77yAVQzuVwbN9eJM0gPvvpT6ECE5etW4GORAQzuQX0r16J3Y/8iAFlJBZDrLEDk+MjuO2Nd2HtunUwnQrMeAPiyGH49GnsPjSNe3/pHXj68S9gPnsKTakozEQU8WAjHv7G4+jr60L7hihm50s48KNR2MECXESQGVlAe7IRQdtBMV1EAQZOjU6gGg6jIZRAplLCh298K7458iyC4SBmp6dY2Ev0/pbNm7F3zy5EwkF093YiYFWRzuWRKxQRi4SRSiaxctVaHD5yHP0rV2F+bganTp9Cc1MzNm+9AgePHMfE5CT6ulqRzxfR0dONTWvX4e3v/12EGxqYZxE6rEVecmHiEeB1mfHTWEvNG083uFSqWGM1VGCm5ydE7K98+k+NwcUqhz2gSOHVMJftZl6jYLjU11ZhIeQQY2GjIhmgkANYQQfmRQMGXQaB5GwgbK4qkj1Srcz8Hc5isdNnjWqZaZ050hnEmnSxBA4CLInyZKEz9PV16jv1ilGlKVPHUu92Bl0yW6NYLjU/dTBLmmTWonHKV+p+5aaPGS4zJIyhFRtGUh0F6jQQqMCVXjSig0oBjIVFjX7NylZHQBxpOcZspMsWY+JzRRcPQRKEuMWo0kartLK67zX74Do7F53RqwePwllD5sIVOyo1joqF1Deinu+hBp758z3/K43t9WxmNJ9FCYiFDEBqIhXDKDcOSkyrnrkAfMp/UlypMMZWKWNibE2mA2KxBCLRBJMTy/rBVzcQXtRgkDUbtqC4dcCnbTfP724p7zcJDReHH2LSc1UaHFiVKgrpjKgadmxYNKGpfRr8tLAAEf6/XdNFiFIQ5Sr27t6N7ZdthGOV8fz+vfjkZ76Id7/rDowfOwLXcmEmI5gcn4SDZlRiBjauXYW+/pXYtGE9KsU8zEgYh557Grsffwpd26/HDW+6E0f3PYxHf/RdTA/N4prL16LvylZu83PkuUP4ztcfw/otHUi2dOLE0Cjyjg2jFEJ5voS+RBPiCGE2m0e5VEW2WMD0zALi4SSSDQ34wJ334XtH9mCyMIdqoYySY+OGm27Crsd+CFChjOEglaDWdxGUKPXgBhAOGbjm6mvx7N596O0bwPj0NLMT01PT6OjqxtDwGFav2YATx08gGgkim8nBiIaxsqcX/+NT/wwrZHJK+QxmUHuyKpj5PyWLWKMrXAJLLgIGFVDU1ShqoaPnSHk2PQCf0yA7GzO41N8WkzVIG6LlQHhOd/3CH+S6eORjf4WbPvTbNPxh0/CgRZc8Ti+ClL5iz4h0Gx8bRjQcZuanWi17qcTFgIYOsFQxgFi0DVUV5YVZ5W1HaUHS4jETp+CDX0ngpQd1gKTAH801wbgJsKnSlnqBCI153eeP3qucGgg8cEVrzcWoUlnxN9EhQ3jjKSDEfn/EhslCCC+tK4vGhJWNeL+eyiZgqs9BxRKqzb6wyqE1wu8bTMeQ3EUU1oqqal4bSFRA2S2V5ZKASmfbhPejKiJTKWhxfeq+1D9H/d+6/Y+eTlfAS2c/+Zq5D7H4PnquElGKZ67Jrf32fMJT0dePytS3KvrxqonlRp3vt0inexXhOlj1NKwCfJJum8ZHLl9Eb98K3pCLZ3jhp/jyN4g7cNGCQZ5YjrV0EcD5PMF6QCBHmLfLkou1AAAiJc1BtloWur1iiQEOg1NpzGUGQxxESGNRqxmk4hEL1Zk0vvFPX0IslcCK9atwcN9enH7hCG666XaYpTGkkikcPXQUoyNjmJ6ZRM/W6/HGu+/CqpUrMDY8yJPji1/8J5TzC7jl5htw+20/C6M9glA0gflTJ/CRP/swIvEQWjob0L+9Bf39K3Hg2d0YOzbJYC2c7MHeQ2MwEgbGjk4iaQURM1zuSFIpUorX5k4EdsFGU0cXcuk81vevRN60UagUkFlIY9W6dTg+eAKBsoVwPIJcIYNUKIzm1ji6e1dh0+ZtKBaLqJRLOHr8OFrbO1hPODs5xf2Wr7/5Zjz19B7kc3kkYjH+zmgkhtauDjjlMv7i819D2QgibISlAPtFuoKoBvCywEQsDH7/zvohcbaUrpAI1BKSbP/Dmk/f72pRUFanD1Ss8pK1H2cBg7XFMWQ1I77bt+c4n4G+fOwrfgccF/v/5M9x2R/9HmtbSWslBg4VlAl26rV6qUWfxl96YR6xUBALC/PeKdWOf98vTlUO16eLBWskTaFlCpHrZaRfnQJbAqH4lfQ6u6XYQP2zdXsV5QGoGDvVScNroSYNkRkUcgcUqWGThs484wmEKfDGwEqxkF7+h4EhnSP7E8rqYQVMmBSTf6fPU11WFGumWDsGkDLFqjOaCkjTeTAgVJXJzOwbAjBrWnQGp5TqVbo+2RmF7jVVGIv7qWCugtJiVDHo1s61nhlUhJ7OwukbWY8J1OQAvPGVenvFzvmWMlo6V7J5Csjz+Uhwp8C2+i6xXkvvSQlqRccT39JceTzWg1qPcXZdULp4YmoamzdvFUV9yy4Lr1p4uWjBoNghUsBdIn14HrdIn0A6pX7GxOIgIQpGmAXMppHJZVGxqrKARVREUYAhXQzpSliz4jGDgjq35ibwtS99Bf29/RiZnsC1N12H7Vu24G8/+tewFiaRmR1DMJzE/NQcxtI53HrbDVizZhMaOzsxfmoQhw8dQmd3LyLROFvXrOrrwOHnn8XczBiaW1YgbEYxdOowAgkDm2/qRaIphJjTiid+sBvZdBanhsaweccadHVtx7P7n0Y42IgEDFTSs0hPzZFNK0ooo62hEVPjM2hu6USmVMVCPsfdVHp7uzHQ34Ox8Qk2BS3n8jCSUZStMrCQBcwq1qzbgjvvugdPPvmkEKoHXMRTcQwNDaGYLaJcstlQO5vPwwhQEY2JoBlBb08vM4Om6+L+3/pD9K9biwAtqsogVds9+o/YD/IiQsrqSM/u5yyDocZOSIRXFdToJy/u8sULGKeIZSGQXOjrAaGe1lULbn1hyHkMT+9Q/lzJNumVgi/ls5bf8wrdAdfF/NPPoumaK+DC4m4dDmUFKEaQzuoV+pqX8jEqjUrjk1LEC7MTDE4om8KLtGJ4CNDIwgjl6ecZS3vsixjsxPbz3+S88PYxzMyJ34t5Ij5fB3+63x6nRw2/WpcXddVyTtuMq5mtM1s8LyUIUwbU6lprwIXSIxKLJH0KxcZMsFJq7fB8BuVaogr9FLvpV+3KdKjmd6rmtZ6WJurPlx35GkNRPOhXxNIaItLCVGRIxYg+a+ZVKivqS/5kfaMEboolrcmaaBtRfg4yFnLsUA4Z/CRFGlYwpiKToj6Xz9M5s0JbaA+FxZfSFnosqywqYtAn0+3e2qyTK/Ic1PepWCuGjDgXtRGgsSVYW81Jgthd+l3AYFNq5c/7UubH8nvO7w5chGBQDGoxgOu0YfpA0wTK9TuOOujgA0qdc1apBFFHIF+0CxPp4UI+hwI1dLcsBoaybllYxwSDMIMB2OSebgQQ4UlpwAiH4Fo5fPdzn8Pju/ci1dGOO26+BXuf281BYuuqVux68hEYZgty5SraW5uwbv0axGJBnDwxhUhTCx5/7FFcd+3V3HZufm4W5VIe+cwCYgEbkbCJTCaNjuZWRBqSWKDq5HAFC8USigtFNCVaUC5WML0wh1VbOtC5sguRUADVbABPffdZxCoOejq6MTQ+CStYRk9zC/K5IvLZMq659TY8+tSTiBghtLe1YHZuEs0NjdxQvFiuINHczNq+zlQDjhx5Ds3NTehbtQHjY5OIxCNoaW+BW7Fw8PABrFi5FvPzWZSp4wG1gipX0NPTLTaxoRCODQ3jyk2b0L9mLW756V9AY1MKdjDkBQbB2MnFTEudiBAnHqeXMmYl/5ma0rNOAz09y4ueWPkE6PN3o2RI7QFBb+zI6sFFKaEaZFm7kTmXfIcsjlELrOis8BpST+cXS16XRwuALvROQVRl+spgYtA2BCx8tV4K6IiFXmrZHBulQo7TwmR7RQu1OGc6wG+f6Wdza8eT6n6hhpknl2BQIhlyBTK8alSJILXqVJ0hUgBEsWkegyk993iWaVIMBdZ0EBQyQ5wiVMwbz1LNDFqltD2ugIrBghJcKG8/Cg3kcizBkd9WTwIuZt18oCQKX/zewEGHFKEOKrBgOsRQWuzRKOxmTXZFCIbKCLgmjwPDDaISqMIIxOA6VbaZsao0ZqgCnUCOC5f6pNNYMg1mwfg72YNPPjJKxbOeTugUqYc03y8VP2RRC90XWof43krgq6p3dZJDgS0+Xvk0kg5eS+vSmubdBw08ivumGgFoYFKZX3tpe8l88jMVaXN60flxG0DZgUZ9nvBMFIDfS4GroiImBQLI5vLoW9EPF6I39qIZmldr4v2YfM/FCQalf5/aVbzcZ7FYGs9jd3QwyHS+BYeq8dLzqJCpNOs8KA8hdsOsAwkEEQ4GYIXCAgzyiZpkLYhTx/fhk//rMzASJgYG+vDdb3wbocY4ZqbH8QfvvBkjZQerBrZhbm4SQauC6YlxzKTTGBwtIhQ30dfTzQBufOQUOtpauWvH5OQEiqUCkqbJRRzxSBiz+Szssou5XB7xji6uHmxqaEQ0FkcZJdz5ztswV51A1IjCSAfxhY9/GT1t3Vy1Nz2bRjhCJTAEbAIIh2MIp5pwamQUsWgYIbpWNs422S+wpbUJc/PzCAajKBbKCAVLiEeCeNs77sf3v/sI8qUCNmzZjLETpzAzN29yLzAAACAASURBVIl1G7bg4AtHEQpHWC/T09PDQHIuM4+phQVs2rITufERbFi9CtE12/HWt90NRJIClLsuQry7Jm9GJUWW4byuKMiD8F4/6MVY5DO2BjXDySee/feqwEPt9xgckrZGpcbOk6l+0RRy3eBW6R76Nd1/xYy83Dmw/P6XeAdcF8XnDyG69TIEbPIhYb5FZPUYaLw6YLA2Xkkw6NjIZdIwgmLzSnNNASZeQL2qX5G+Exsdcb4qQ6IYO6UZ42IJTs+awgtPLuTeuNSqTAnQKEZKLe7eeSq/P1lEIsazbAkn040qZVz/ZMKhEG/CdRDgX4vsb8y2MKrXsSjWo9jG+jQGeKL7E+sdNVsVAaKFjk3Nc2a7pP8fA2DCe6YLw40AdgV2IAfbjiDsBAgWIhx1ULZI5xaF4VYQDERQdqocr0IkJYUBO1AFglUE7ChsAoRBC5YrskkmA1eKb+Kn0DHacKmAhu6R7JRC2RYGilK25D0r1rT77gt6zNDvpQe0NFZQrankdqGUAAJwi/ulNhy6xtCTAchNNwNMh7JnYlzRePGqyWVlMQ0TvWDHi67exl1sStT76Tu4hR+1HjRNfjbVqoXmti7f4PtcNtQvcZovv+1i1AxKLyVBT5+5uJ9Tu7JzeLJnpPp4kRdmrcVclo2lLUukqflYFk4LjSBpykKMVyIiZUwTyTQQsiv43te/iOnJAtavXYPJuVn88xe/glQyjmQoiHtv3ohq0MCG9ZfhiR9+DzMTM0gvFJHs7MJCKYymxhD2PP0k7r7zNsxPj3OLt7GxcdiWi7JVxMZVq1ljQmbPDnliFS0Ui2UUHAvRaBirVq3E1OwMZgtz+On3/hSMRuDBr/4HjLkA0iMLsBxgoZgXAbPoorW9ken4WKoJLZ1dOHT4IOxyAW3NjSiWSrBdEyHTRNS00dbSDCfUgO4V63DgmccQClrYtGUHwmYM2WIGCJmYGBxGnKxsYikcOHgYXd2dfM8aG5thGGEMnh5GybLw5rvfisN7nkI4AIyUAti8Yxv+869+kMQ7HB1MDlRSK6TkNHUEmb9TlpZDHiD0LYjO2E3WFWycMUzqtH3sQajYkfrvr/OnfKlgcbFzUIsX97SWfVfPYUgvH3Ih7oDjYO+f/jm2/H8fhmHTXBcgkAEhU0SvMhjUMiJUMTw3O4OwQV5yVclqCb2zrrVSfYSl2NGrFdD7By+2Q2I/O5YH+gwjs36aGbIqEtA37rywS+Cn7GjUOam4q9hvBQgVoPHSmjI7RMBgMbDDwFczeSYmjcEPeZxKaxsGN3S1rH1TTQuEMTRDevlTX2bUxs+0LVgBk7PrNPVL4RxCdlyCuRAXE1WDZZh2DPmQi7BF+sEyKsESIsEogpU4QlEbZdfmjlXJSAglWflsMlMoQBQBP2prKApPHMEgyvMiwCZsccQz9YgJAetlNa7falUHt3paXf23AMFiHeNwpnUt8ex0lEaxjo0TnoTi3ikml8AgtxeUxR70kYKJFOfq+Q9K1Oc/e8H+caqcO+P4G2526iDDbceBTd1J2jqlpnI5Q3Ihwlvd5kFuGcWO6eUL9F7uGfNAsmtEs4t95FK7oXP9en0HKyaLzaJaqhrOZ9Lcwkl1wnBltRlXtJH2jYCh4SKEMILBMFwGiDai1SI+8xd/DqvgYt2WtXjkkR9gYmIeJ0aH8dE//0NkDu3CkcPH4ATDaOxqwuhkGjPzRVx+/ZV4/ugJtCUbcHj/s9iyYTWsUhZtLa1Yu34DDhw6jOnhQaxevwEV28HEyATmZuYRjkZRot07dQ+JRVhI3drejkw5i3KogitvvgoP/OMDWNuzETPjY8gXyijb1N/ORbVoorEpAQchRJIpvP0n78MX/+kfkE/PobkhCSZBDAKDBlLxGIqVKjpWrEM43oCZsZOYHh/Cjp1XoDHRgpHJIUSSTdj9wyewcdM6NDa34cldu9He0Y7u7i5MTs7AMMOYXshi/aaNaG9uxcTJY+jt7sYPdu9ln8PP/OM/IUY2M2TTQ0GQggVXu0lGQ5TVeY93caDHDY4X3UTUj4vFh3ptE0JR3SfAvvLQ8k+g9hN9j63FNzAsuD+H6aW6BYgAG/D8zc51XC8f9wrfAdfFkx/9GK76zV+HydpW5U5K3/PqgkE95tF/Z9ILMIOQ5tLEpAnmiYsytJSsGHuC5ROaQMFG8aJet9lQ6WR6PwExgr2KRVSMmqeskNPRZ9JFynOpogWfyRPPSP3bY4Uk4NHTh/o89wGuAEleRa9qNacK/7SiEJVSVzwpg0aZE+eCGLIAkzYnAQJnsiDNCFBXoiIqwSaEHcC0qYMUZYjIXiiCuFXCxJ6H2OGhbCUQikeBcBnBYITPK5vJIFAtIOAWEY8msetHj2Pt2g3I5gqo2hZaO7qQaGpkMqGcLwLBEMxwCA4DcMFOsp6Zz0k8K00lxayc8FOsesVmKr4w0yk3BDpIVyljfu412kO/64waY8pnkf5N36WqqMWzr/VO5L7Seh9pxQ4qjaTHEouOT3yekpYURUm+iTZjd+mFSGAwnmzg/sVyF/YKT+7lj7towSCDMiW6PcfnVAMKtM4VS2oMFusUobqc2FXk0mlUikVm4AQ7SZp+0V+YNRf037TzNAOIuARcQnBMskepIJCZx5/+7oex/+AgSoaLZLIB81PjaIjY+IW33Yb8+DjclnaMDI/BcYqoFAiXRVGqZLlHb7pcRn9PB1pSMTQmwpiemUFLawcXkjRFXBwfGsLRY4PM8AXcIEKpBBYyabQ0pZgtJJ3N+PiUqIaNhrByzQCmTg5jLlNC1SohZoQRChlsj2HGWrF6RR8mZ9PoXzmAJ554DBvWD2B6fJQrfjO5IhIhIBaNYHIuh59/z6+izJPbwtGD+3D04LOIRiK4euf1GJk+icbWPkyPjSMUIqbExP7nD2Ld+rXcn7ijowv5fAlGOIrGplYYroVSZoG7kzS1tcOONeL9H/oQ2nt74bLPHqXiCQjJlJaXanqRKl/pRbgU6NJ3zmp4nQ2gieNFMQn/92JVxGdJXajA+lLZbNGqToy75ddrdAdo4ao4cEyKAST2osIRAwbJrgzqRXLhn40+RlUxgBEMsJSFUpBUPELWJDRWBWAirZ1ImXq5QE6VCnNmpdlTjJE+vs5I5WqFXYLg8dOrHvunpX/1eeWxfzJFrINEZWdCn+eZREv/OfoMpX/T4zgx9aKXuACSqsqWY7Rqf6eZ0uvzV7YL8dg01sKpymmWgsgGA4x1bIw99EcozqYxcO8fwiykMXTo61h1+TuRGz6G5s3X4MQ3Pg0ceAJGqgWRtRvR/VO/gaHB0zCrNvo2bES+OoFEoBWPP/BlzM+l8fyzL6C7vQE33Xgjnnv+IAKJBFp7etC/egDDI6Po6uxGe2cHkk3NDMClZJ55ZyWX4b2kSo3Le2BIXaUCfYr1Ex1QBFuqnq8aR+znyEVykqGTWkz92RG7yto/1WlFm370uZQh8zN3woxbPBe/KEQHoirVLMakr/vmLJXWLpD/rpme04NJNjYKo/flNPEFDYIXlWaQAx0Xa7xMgrIu3affQY8RlBowtfMi3zDqLkKpWatSEakQodz12syxIaqsIiY2MMrsVQhuMIiwW8Kzj/wAn/r4p7jrRlNvN1o7unHbG27E//mT/4Y7rliNCGKYmp1FZj6PlpYYZucyyBaqaOpoRjZnsbg4GjGwqq+HQVeW9EChMBoamhB0y8inM8jPp9HW14PnDx/GTDaDtlQzSlYZpXKJd7yUWqDOH8WKhWuuvwGDhw+gEgzh8LFj6GxpRojubSiMkhNELptFR1c/Nm7ehMPPP4f03DSbfl517Q14bt8BrBvow65du3DFNTchHG+CG7BRKWUxPjKMwvw4EskYrtp+PZ49tAv9a7Zj6NhxzMxNc0q4ubmVM2gsgrYczMzMY82aNYjEksjNTiERj2J8Zp5T6NtueCMuv+JyrNiwHkHSGQZJfyltXrjAV4JCTm/4dh6LV/Bq5tT6MKoPJBpLx+NNO9arEPYKSiQTIVMziwHDxWbpy2avxbLtCb8vaCRY/vDF74AEg6wLofRwQIBB81UCg/WbFbHAu5ifmWVpSCGXpcoKybSpjJrs8iFblwngw1DOu0Zv7shYeYaWUB1+FnsPNWX0ca5YxPoqY2LAKA2qUoyKFdTZLAU2OXWstI0SjHrATVmVaBWoOhj0O8KoHtLEgvr3xVMQq04YknkTIEoVjwGF3R9H/MTjyHZsQSRuwhl9DvNTSaQScYyiAVt2XCNu59QJ7Ht4F1a/45eR3LgT85kSFtIFTBw/iG9++VP4uQ+uxgtHp/Gjr6WxMDTNGmwbJjZfdTVWXLYZsdZmNLW2IkisI4DeFSv532SrImymlN+e2BzzfWTwJtrz0XrJ6XGpIRQ9jWkNFRpN9Xt1bz3GkHWJflGISu2zkwb7J2rG4Vpva/q70BaKqmNl8SPOSbwY0Ikv9I+TGxP9fITOUNRKi5gq4rD/dhH3w9E4QpFoXU/oV4+V/3EJjRcVGOTBzYHtZYLBuqfnO8SfCTOZLndJ71HlvsPlcsmryBO7YGJmJDtEXUb4v0lLZiIUdOAEhNg1YhXwG+99Dw4eOolVazbiTW+5FW0NzbjjzXfhWw/8CzY1l5E9PYXj46OYmChyxW84nkIuV0RLcxx2KYBALMIVxCtXrUAoFGLvMLon8Xiczy8eC6OayWJicgIRw0TfxvU49sIxLMzPI9GQ5O4DZtBFNptFPNmEYplEyQWEYwmksxW4ILEz9VeN8kZr/cYtyBbLGBsZgWvlWXvU0b0CTW09sCnoBFzs37cf3e2dmJmcQCIVRaGYQWOqEXGjinAogBuvvh17j+6GEe3C8KmTqFpVtLS0o1yuImgGMZ9Os191gaqjpybR1tmL7pYUSpUqYk2tsEs5mG2rsG3LZrzpnnsQiEYRjsTEzpW2vVy4oxgPWeHIHUt8EfyZk1UElaVHEW+xvbedPX1Lo8ffRYsgJ5iJJdln+cl8jHei/lmK30v19FkijXRC9Hte/7hEpYvpOl0Xj3/kr3Hdb38QQUoTcwGJghwXfkE6c2zSwHZQLhZRKubEOLfJ+kpbVGUi1LMUYUDFpbWiNtQrJvFF/MJsWsRHtZirTZKSSagUoVqtlQuDAhL1Y13NER3wKeBCBSrq/HwG3Z+Vio33UptqPkt23uvlXZfu5FjPvxPrCIMp2c6NnhpbvNS4EYg5ytIUxYYhgPCJv0dh99/BdpOoZG00NVVhYC0quSAq8SCcdAJZZxJ2cT8SjesRW3k1Kp3rMTE9CzcxgMee2gMnP4erbq0gHJ/Hs/9WxOj+GRw6cIilORUjjNaBAfz8r/0Kmjo6kE7PYWZ6Bv0rV6K5pQ3t3d0wYzEuMlFFizQt1L1U+kEqeKQXHUOdTxToUwyud4+1Smw+iECwqqSW3UT8sab6Dvvm+2psKNCmmFi6t3qPY/0cmQ2U4JGkXwpgqgplxRDyeFL7FIqN0ttSnU/QCCGeIn27Zgz+Kko0LqZwdCHP5aIBg0JMKgSp+ktnYc7nRugaLm83yCNVfIrH/nBstdjCpZjPwSJPQWaNRNBUPSmVN5X/k0ynSfwbhB0EKtPj+OD73osVvWswPDGBK7ZtwradV2F8chib1q7B1Au7UZqdRMYOYGR0lsEQtZ9ra21GdmEepXwZViiChWwGPb09aG1pYe2iY1WRTMaRmZtDMBpDOBJGMUtiZrIlcJHNpdHV2o4TJ4c4xXDk6FHEEwkUyGbCsZGMJ5BIpkAm87lClkEZMYf5bI41gVUXSKQaUCgWsKK/H83NbZiYmML1N9+IF44egRkycXrwFErFkrA7CDhYs2oFGs0qMplJrB3YihNDh5BsXYWFggXTCGBmahJh2gEbEczML6CnrQOH9u5Fa3MKK9av5z7P5TR5GrpYv2M7Do1MYPOmzfjp++9n3SAMYgZF8QQ/f8kSeikqLVXFy/JS2uK6Z31O40cZi6uDxfZZptz0YPQiBtlqrC12bgqHvqgmWlRMeqkeyZac03UsH/TK3AHXxZ4//l+48g9+B7YREgsvCf5pWIIWX2F9cSFei25SXBeTk2NoTKVQzGdFQOPxpDpvqE2K30eXjJt1DZmaMIKsERXIompYfI5EFPzZSg+m1/Wr9zF4kl1JCBTQv3UAqFKD9FNZoXDFL1uiSO0eG0NLYCi12abWpYTOTaW9RYsyIdnxjOGlgFHE7NqKZQYwzLCJchPBM1E6k3R5VC1d4UyDGQjDNqpwKkVYp59BKtYA+9mv4OShh9HbM4DC4SGEU0UECzFMHyshEG1EfraAnk29iDbMIpACnGgMM/kqAqEwWq/9dcS23YZilQD4YRRf+Bpmnz2JuNEON5TGb31yEL2dPYjHY8g5Rbzxnrcg1NAMFPKYy4+gpbkf6zdtQ0dPP5CM8oY4RLGXqpIduhYDVtCAZVRh2gG4ttg2moYJyyb7Gwd2wEGI7G8UG0uFH1rPZccVli+q8lpsbPU+xeJvagwy46gApdIAkmaRK6BFa1Zac5lV9MaR6mgjng19Fp2P79koC50UQ0g6SN1yiM6XuQAT0XiSPW811FjDdF+I+ffj9pkXDxgks2fZA7IGDNZVbZ7rA/IF/0snncVAd7n/cCFHrGDR9+mi0MExR+wmaZCq3sO8KwqGEQjYCLnkPubCnp/CJ//qI3j2qb1cATU1P4WQU0I5EMOv/Mp/Rn9zGCcPHEChVEChWMHw8Bja2lsRj0WQnp9HqVhGulhFNJXC1Mw0rrrqSuQWFhALGdz9pJQvwIjFsZAvwKlaaIhG4Fol0PwY6GjFoSMnEEk0YGJmDvOZDGsJ6dzjkQgMMwSDqp3DYWRzOTi2SAWUKxUkUk3Il6t4w+1vwqZNm/F3n/k0unu6YbsWKGBUKlVMTMwglWxAirwN07NY09cJNz8L03TQ0tKH6ZkxZMoG2las5WKW0ycHASOEbNnG9p1X4flnnsHs+Ah2bN+KTKmIkdOncPX2y7lLSde6TUhXLHR29uC2N92B/lUDoL7O1MtT9Hs2ORh6ZqxSGySCl2DtlgSDcrDUL6qKKa7ZJHgDS+lkanlFZj+4bd7ZGMlzHZ3neJxc6ISlEVVavzqVq+d4dj8+h7klgNh0fvhiBFgBUVTAflIX6FU/bgXQAtvJ2FYFtmw5J0t+PVNhdTqChVMgSYA8pRmsAX7yDYrhYz2ewoSsx9OZefU5PjOuA0BRnMLfJPJ9WrGB6BksMimip7BMRarqXh7j1B1DagJlIQy7Nei+hyzPUalF/1gCGgxnZcpXkfIiytP3iqIMBpMBgyt3w1YAxUgIASOD+NRe2M8/gtlHvgWjN4jmtT1wDsyiMjaObM6APVvB/EkXs4aJge2XIVtJAwujaGisItpoAtGQ6GEdb8WQGUPHilYEQ2EYJ5+AlUmifV0UFWsaP3Duw/9j7z2g5LquM92v0r2Vu6qrOncD3Y1EBBIECUYxiZIoiXKgLTlLI1m2n+Mae8ZvZI/tcVr22B77vfXGb2yPPfI4W8+KpmUrSyRFiTmARAYaDXROFbpyuOmtc8691dVNgARFSOKSUAoAuqtuVd177j7/3vv//z1XSWDpLfYcmpSUoYc+/CgjPaNUaZFbynNg3wSHb76DxOQ2/E4YgiaGY2K2LfSQ+C4BadZv+0wJjOV1daeciC6SvL62ant74Ft0uNqG4XYa1EX3eKMyWei61p4AyVs0CmsL8+wNeyDxGsmjd2ssSpSilM+ep6N3XG+9eZxGr0UtjioUxJ3r5rWLO4pnobMWVduQLFoo7ckrZtFfpzvyW/uwrxswKCZtyHrdZSguX+mSeJpQpSS7RLPQay84ao5nQxi3tpqKlCzbC8pCRlUC3TaCnDiieBzCRFqEE/EeYinbpRwf/pu/5rFHnmAxX2LP9u3cdPMhFvOrnD1xkki8lzv2D6D7bXKFshRotJpN0r09MviViyVMAhRrdWqGIc/DrskJ/LZBNBqmXq6pbBA/xeI6MV1HC0CtXmIoHGA1V2CtWMb0BWi4SmghgtFCumzdhkIi+7YkENQigu0YoFSt0jbh7jfdR6lcY2FxgXq1jKaJoGERjceoNhqEtRjxWJRapciN1x/Ab1bxGwI4+9h77XU8/+LztJwENbtNNBhicX6RpdU86YFhbjx8Ew9/7jPofoeJHZOUSxWqlRLpXmG83eKdP/Jejp2aYurcBe665x7uftObCIR1ggFh6K3OtcgMvTmaSmHsqnvlnxcHg24D7KVzrbfGkZeoj90EYWsFubMZbfi0XVkyw0VWdedecIO6zIyvPr7RZ0BUPwQYN32iumRKYCFqMV9vS/DuWOglrmL0o0iahfWV4DkLdbDcSL2mRxeXzvOwk2pQl7PVvZF6VAVv/+1470lUsEW9L5XtqlrkVeg9I2NvPFyHOuGuW+/+6KZFiPMoq4LiXLrxdVPV0hFecxtVPq9i2c2Lkwm6C3IVL01Fea/y5LWQ5eeUOEOAW1HBVcBFugMJuowVxAjZBNt1jLn/ge/U4zTyeaqn6ozcuh8zeYHGigFTNSiaVM9rLBQdEvv3UZlZoVEs06LO4FAc3TYIphOsr9RhSCd1zX6SQ3V85RbB2iKhVgW7aFEfMjgbmqR++w9ww8TtLFXLTL3wRdbMVZK5A1KAd/D6NH3ZMLaVIpq9hrpm4rNjaNL3tC6vv88R3GpVkTMQ056U+FIImwT9UFQLRVKtqrOKzyf2to4wxKeuo3h4FUCPHuC1fT2BUGf8n7tQvHPdXflVB1LXTZphe2vO80QUBRV32khnxrW7Zj1A2t3a7p7ApNr+fmKJhNqX3Wt9FRRe2Uj4ugGDajD4y4PBrRf/UsCx87xL2Yx0K6RsS1YE282GtJNRI3bUjEnVoVSARIARL3h5YDCIJbMWab9QLfH5Bz/OQ597hLHJ3Rw5+jyLKyuMjwzw1ne8nXvvup2//tCDpGvnseyAVNcKLz/x6nRPj+AB8/yRF6ibFnpPiskdO/FZFomYAG4mju0nv14moEfke7ZbLTQtiBb0U16YJhjSJCCUn1taK/hkxVFUBWWGLLJx25JG0EFNo1gsY/sD3HzLHRw7cVoes9mqE41qhLSg7KaIKl2z3eaWW27nC5/5FM1Kgb7eOPt2jFAqrDMxvo/1WomlfIE2YfLlPKl4nHyuRKNl0zQs6vUqfek4hbUVRrdtR/P5adQbDI6PceDwjdx8+z0cO3qaj3z0Y4xs28aP//RPo0Ui0sJHVsPEhiFVhG5g6zKAVgaxlwKDbhv3MqxmuteR2yzZdJd1OE0uodvLYq9E4tL9Ri9RHXeBQbEqxbW8GgCvbAB8xaM58NQH/44bfuLdBOVmZ+OITVgZ8H1dH1vBoPj3ejGHMGVutxqqSCkqb+5HkXZMnY3SM1cWG7NKWjt8L7ciJ+ObN4/b5Qp6FRvVkt0AC0rUoUySu4GZOAGeUEF60HlVni5W7oaqWdXyJYhxz5xQQauqu4hPLkVIznwXdiIK5krzZVdSK7mALq/MPQHyeJ7VSodnJqt/4qmqkhWQKbs4jFtVlBRJAx9hNGMNf/40LB5l7cwUIkN2nGniQw30dgm/3iA3n6F2bIj16Qu0GiFyi+uSIiB41u2YQ2woRe/2IeylBQnKsteVWH2xRU9qlJ5tCWL+FvXcEpVkiJ88XWff5Djv/dGfZfbcDKV2nkrO5PzHXqBnKMPPvu9+2kaT8DWHcao10skxDKeBL2hjan04Wq90rxCt4IgpCgQWhm3I/UoUVeQ8Znc6SQeIu9dJqsxle1hNRukGVh6/sNvapzvWda9HoSb2psOoKq8wYndNwN3jiukrnTUjp5EoU21VqRRrcqOKK50jRJPOrSoqeoLajgVVSQB5aXWmhy+Lr/11vTG/RQ/+ugCDMjNw28Repvdy5/tiYM/LUi72uk7G2vVLb2E7VpumMFg22oqA63ogeVmKd2Oocrvrai8DSoCQLYxJlWu7v1nmH/7sT/nYRx8km+3FCOr86E/9LPe+4UYq66t84t8+zcDO64ivnODhhx5FD4akbUupWGB0dIz19QrT584xec01FOs1Wq22vLmS8ZhsJYu+jQCQlXoTLRaXfMNKtYIWCBByTJaXlxkZGWZ5cZFELCLNowu5VUxLcHlUhTQcjUmfQuFptV6qcPjW23jqqWfIZPsJRyJk+rKy4rC4tEir0aS3L0tvJiPPSWF5iSBtMskI0ZCPVht27byOleISU3NLjEzsZPrcGblROU5IVj5Hx0Z59uknJKDdMTFOSNcpruTk/ONdB/Zzwx13cNOtd3Ps6EnWVnIcP32Kn/iZnybao8bgiSAvfAelsbc3s9OzkJCBRI2PuhhA+lrtXBRRejNvdWPZdI3o+loDQqfPfBkH6DYWk2BQu+rGfxmn7Yo+xXF44Td+nwO//R/xO5qSZohrKPcuE9/XiTPoxSevtapUuD7azbocVSnipTd6zjOGVgW9DQCnDIvVvy3TklQRsaQ2fN2U8XG3BYzH95I1ni6hlPd5POAmq0dd6vqNhGljMojqsqjjyPeUyl3xd1es4or35Gd2n6P4gEro0onRErG4FVCh5hbgw6vciyqZmAolEkfXsFmBSgVeLdFOxZGxWjyEDCSgaZhWi5DpQKsAjUWsxePMnXuR2Ooa848dR++PcuCufooL50naNp/98ArtSpb1cpmxwT6MWpNqvUXQ70cfSsoOTdxyCMZ1In6L0OgwS9Nr7Mhm8GcMxu/ZT7u9wu89u8YnHj7LA+99I0agyHV7b6DXcVgrmbz90P38+f/zp/zyz7yfcjFPuVSgXhcgEELJDOlwkMFtk5RDWVL9w5gBEQ/CEiwbbUPyIgVIE41VUSkMuABagiq3eiyNrsU5c42sPTDfXdX1Wr3yWF5C2u0t6E5l8ip63v0mr4nb3vWsgeTxu+xjvMShu6ookn3vofZZNcZOrufgRiVQVMFjsZi8+brbzFf0fv82BzIDoAAAIABJREFUPtjrAgzKjEROkHBL156/38WmPHQDuq4W8FZT4Je1p+mqFpnthnSIt01TmV27VBcFPtzMRVanNlrFktDsC6DbppwoIrFDs8T/+qM/5POf+xIRsVJjvehhnW3jI+SWLvALv/pb7Ni7l6OPfYEjzzzD1NGjJCIh2X61bR8z88sS+LVtm8xAlma9jq7p8vMITkU4GMQ0LBotk4W1VcZ37aJSqeK3xPg2h0KxQG86LQm368K6RddZXpyXo+1My8AUgVnwLlJZvvN73sVHPvYgMzPn2bVrpyQyX3fwIE8++TSrubzkEg4O9FOvVRga7Cfk91Mp5vHZDXp74sTDUbZNHsAwHOYWz0sT1oDux2pbvPjiUQKhKIlkigsXpvDZBoP9/Wzfto18fk22bTRdZ2xikvTAEKulOp/93EP8wDu/j5Ht2zj8htsJRsL4g2LUnxKRSIKyu9FtbRO7tYaXVGk8ZeOrr95ttIk3r6Gu1vRr5Kx4G/ar/mw+kR27I6Ne42f4No55r+6rOw6nP/5Rdn/vA1i+kFyHYvqEKaxGv04Ckk2VarcNKmKkYbRBTEhqNBT53xKdCUXyl5toN4CStjJuzBLzwWVVZvOmK+OtW03sbtFJ/7kuI2BJP3Pfw/P280CEt5Y71UGxkcsuz0aSJpXD4rO6XRfVqlClQ+mBJ3GeApceyOwkeJ0JKKqd6ZEePe6jrDS5M4VFVVIm5mImsDvazZICFb9gDEqjCvEuQRoEjJLke1bXZvGbZcjlKMw+Rfn0DC1B2WkXiGg9OKZBkCDnTpXRdZ3ccpNCuUZPOIzVNOgJ6pR8Lfq3DZMvruETYNB0sBMRuUj8pRJ9GYf+sRTPn8nxn0+sYesOb3nHQW647XrW1qssTZ/irrvu5UC6l4H0KP16nPMzS8TSCeaefg5MCyeo468XaIV0dt78Ruknu+fGO7FjUdktckJhuY+I+Crbwj5BZnBNwF2rGW9dqbawtdFtcSt63YIRCeC8a97VthfX7KLVX8EV9Uym3eeL5MMTlQgsL9eIS2Pw1ocEhcpbpkP/8eKuTCC6FNTiWGLcqqJwfZ3L8q8uSnxLPPt1AQaVr5FQMqkFqgRyKsBtDYwybHTzCrsqLZsqRJdoD25tvVhGA8MwsE1PzSwZxjJABdwN16sOetxBmWkLPz/bpC1MkkUG1irx6X/4B/7xQ/9EownZbIpwNMrA2Dbe8l3fxbZtQ/T19RGJhfmf/+0POPbEVxnNpmTVTwDBct0gmUhIwoewjBgdGqTdaksxynq1RkwLSh5Io9miUKtRqtcYHRkjIO6yVpVwLCqriZqmyYqiqB7UK2VoFTFMC8OyqZs2b7n/AT71hUdkhVHwEQcGshQKq/T09BAI6BRLNZI9vcTjYeq1EsmoTqteYef4Ngqri8RiERp1kxtvu4/1whpruSUsLUaxvIhVC3Di7BkCmi6HsDfrZaJ6kP5MP4MDg6wuL8iKX7VS45Zbb+fC/BLTSwWefv5F9u7azc233ca7f+xH6RsZlv6KIuMXSkNljup6Ym0RkCgw6HKcum7JTTYXHXLf5ThYumDQO1a30bTqnb20Eukd/zLj0yvSGNz37lbEyzUngLRw47/6+IaeAdtpC7czNyER7S3VdPSLBOvrsCltjVFezJufm2OgL02j0ZRCDAWw1MQm+fBGe3ntVVdw0smUuroe3jE7rWN3KomCZbKco9qxXeIR76R7ibEnEukGEV5lR3w2OcHEVaR696gHCAVQUCpUl/PXmVahFrr8uXxDYTXSydA7ClLh96oAoZpJLKuC7t7hzRlW7WF1v4q/ySvnVGitvIAvfxzHhOToPiAEoUHWLzzF+smvEqXB2twaa9NzNItBtPgAqzNnsSsWpq1TaVgkelOEMnFotMktrMjVYet+iASJhEJY/hrruRYjEwP4HYOkaeKk0vzSU9MMXt9Lo17hR973Ts4vzLFn5w6efuRx3v22t7KvbztrU+fo3X2A5GiS4toJTrxwhkjPPsrn5hge7CMzMsTpJ7/CaP9Ocg2DgV17mDh8Ow2fju0LSS6rgFGCHuCBdNmW7RJnSAN1VzCiLN28qu1mTnR367gTEl1D6+6EQFauuwy/vQReVg/dwq4E6m6S4SW1aq0rl4ZOQiJVzypxkW19R/gpKiucYEhHj8Q6+OAbGgi+xd/sdQEGpXjkErOI5YL1MsmN1bhRJr4E6OtUCt0NutNy6PJ+EzeBp8gTbRQhuBCBR2XUHqXCMyLd+FMt0gBBBCdCcDZCYFSZfuKr/NM/fYTHn36efbt2yhh87cHrOHD99dx65620GlWC4Qif+fA/8/yzz1ItLdIrvAWrbQKRFFHNT382RTG3gk8GOFEuF6PvdExLcIRsyTPUo3HmF5eJJZOMDA9jNarSE1BsTqL9LJSOAjQ6hkk0ZLN44QJVG0rVEv39o6xULbbv2I7PFMrfMxjNKol4DII6hGLEk2latQKTw33kS+uUi+skQg7JpE5Ei6KFk+BEZPs3X69SbNSJRUK8cOSs5K8IOxkRHCJ6iIFMmnQ8xs4dO5lZWKBULlNvGcTDPSyW2xydOkPIDnHn3W+QFURBhv613/0dfLpOUGTDkr/Zde63tBQuuj66QeFFKmivuiLnVV8U+dIFgy7fpgs0eq2pl8SMV9Ma7v7sWyrjgu8jqqpfd7Lat3jQe3Vfz4HcEmSGFTQRvGbBVJVcvQ2L41d3zEs/+2JrUykyHdnBMNpNWfUSzxMtSvEQm77cjN1uhqJOuDOK3fZsMBiSlUWxSXuCDdUedtuGW8ylu43ePeDYWeruGDshRpP3X9e0IK8drUz7N5J5cTzPSN5Tj3r3rmplC4sUBerEd5Ptcc/ORPa2fRJcerNxFUz0TIpVmVG2lt1WqScElAq5oOj4BLA0iJdOwfSXWJs/Sd/OW5hfWaE416I2fZJ6fZ49d72RZsOktjxHbG6W3FyQ+fUGPZPjFE6vU1k4Q6vRpuqLE4qFCDXbDG2b4MKF85g+Ay2q0RIjSnWT0ZE9+MJNli/MsbZWJdoT4UuFNdqTWdbNCu/5wXeSyaak0G5xuUQ64nDHtYc4ceQpdh8a4snjX6Ys9CuzRaLNNH2zTXaPTeCYbRrrOTKa8HGtYwxMMjk0ys3/7sepB6IEaWEYwoDGpi1AeSCKzxHiSCGB9+EENMTs5Y5xdSdZ3ggtsrpqCauwoFxfnmm4173zuIiq7e9a1Lhm4UKkYprKDNvzdZTXt8smS4JMWRUUbX4xf9pVFIvjSVqT4sO6jqwKLOKX3Hjp6iHm2F99XNEz8E0Hg4ovqPgc3gJTN/rG41JgcBMQ2MKvUsfaIHlfKsgKrqAXfEQ2K5VaMjBuuPZ3l7Q7AdEnKlZtAnZQTvgQcyi/8KG/42//5q+IR7LMXJhhsD9LLBGTqtwduyc4fuo0VbPFT/3Ye/n7v/xbEuEwPZpJ2B/iwlqDHROD5NdW6E0l5Yzknp40S8trBLUokaiGYbZkQBVZ7uLSKgY2g4ODxMI6hm1KgrvdblOolBnZvp1qYR2zXSc/P8/Uco5t42PkFpdJDU+w7/prmTp7RhpbCw6fOOPxeJxrr72eF158EZ02Q+kEhWoFp2VwzfZBas0KtbojgWtIcPocEyMUZq24TjyqMXV+lkq1RqVWJ5FIEA3r9AgBjNHilsM3cWpqmnK9QWZwBKPp46vHTlFqthnL9Esrm/vvu4/ltSV+5Xd+m1AyQSgQluIR1e1Q19JTk3VXgV+yPtyLdDEuoVpo7kZy2bfSZg6h5DV5ZH3vvS51rFdZNXy5jyRAgC4I1JfgSV7217n6xMs/A47DE7/zh9z8Xz6gKoFu1U0pVLeSUy7/sJdcLlvcFLzKmohT4j1Fwipbvq4EQ6xxZUAs6l4b4Mw7vgKJrgOCVI66QhAvqZE+Lu40ii4umOIourY5bmzdzBHzIQCmF7c78dWjCQrenzez1hXfSXDoigKUZ10XmJSgVUygUmBQAQfxuTe8XtWYNvV9PGAhgIo0KRbfp6Oelb1MCSYMyyc7IE7AxirnMc9/BF95FrtpUy+3aQRDJExNcgCt1DB27xCZoTEKc2fwffrjTF+wCG7fKUV647pFrH+AiD/K3/7Tw1iRKAm/EPM1CPVG5USpYCSEmTJp1zTivXFGd03y1OPPUgs2ue/97+Hp80/yqUemGd0zyJ4DE7QtP9VWhXxxWbahNX8IWzg5hCMUiiVZmdVFoq/r3L/7OvrXHOyozZ6b70OjzcKzj1HTetBKZXzJCG/64e+l1o4Q7NuNLQCZLMv5QW/h+CKI8qigORhSfezOpnbb9/JcKnSvAH5XtVhyAOX6sSTA834nft4BeW5bV66JjgBEVQNlC1uK/9xd2+WjChqQe+RNFC0p1OrwQhWdQNqMOVAslenv778qpnvt4WbTEb7pYFDxQNw2R/dH89pzL5HsvZTJ1SE6XwpEXmLzl0FUZKO2pbJrwa0QXIrOWCIXgHQqQmohq/UsLE9M/I5fiUjMBrWZC/z6r/wSVjvE+ekL6HqQaCxOqVKiabaZnJzkXT/4AJYeoU8L8NVHn0b3tWgsnMQIT6JpddZWlolHovRlszK7KlfrkrScSPagawHZ0hYy+xXhdO/3E0/EyWQyNIw29WKR/nQaK+Cj2WpJc2oBnkpL8zSDMVLZDFGrKYUINWFRs14kEIlz5xvfzOLKMq1qmWjQYvrUCTLJOJVigXq7wc3791FeE+1gnXh6lOVKE9tusZ5foXdwgsHhYWanT3D2wgVpN7O4vCIzylRPAlpNepMxRgf75Sim+UKJSHqIRx59luRIP9mBcXzNGlNnp+jP9PK+97+Xa28+zNjuXWihsFIeuoa4CvTJq7OpOHYxMHgpgLgVDG4VmnjB6qUN5Q1AKAFqV9Vja+HPszZS2e0rocXLv6PFWhXVEWUpcZk96cs//NVnXuwMOA5P/t4fc8Mv/zw+v0NQVDBkdVrEDeVFeiUfW5NWr01XXi8SDgslpXAWcEeGeRZLnlmw3KgFzWajvSsTXCUbVoKKbhWnC2a9Vp7CARvrqtvypZsD6HH7PPGWpxaW1UB3wsdGVcil+3jHdoGGArAb9ibifhOjNDdNQfE+n8tZVHFXVT27uYtikK+gknSO58Z7KVgR94tdJSK2mLmHqZROUSnlSQ7eTdMwaC+9iC+SJb7nHox6ncjQboK6RvPxf2LxyBnqiWvoC5RYevCj9IViNPszDIyP8ed/9iCDgyEm7t0PkT5sX4yVo89x9ugUzaZBtdVmz+Ed6IOD/M3Tn2fvfQeZmNjF99z/Tv7Xn/0Rf/3BZ/i+999Dvlal3mqT6g/RbupSlPfVxx8hrIWprdcI+EWSH6BOkL2jI/zHd76TtJ7FjGQY7Jtg7dRXCA/s5NhzXwYnyp1vuJ66VSMweDO+VhszZMlKoN/yEXI0HBqYvjZ+YU3TRXkRXQdVaVUtea+K6xmSC9CngLj6vbcuZSte8D7d13Xayl6b3wX2fr+yClP7vQqMcqydmxLI6+/OYO8kA26lV/JCpVBT8eebzTapVKqzVq/GwisTgb75YFAGp4urN72M42KVHMV18U5C10DD7g3Yw25dVjLe66RmVGQ1rrpKefB54/BcKpBrT9DJllwQIjNYMZZO8lnEoG2/LN2bxTX+4Dd/jXKxwnqxwujYEI1mm9VcjnvffC+FUpnPffJf6ds+KrkmA8P93HX3baycOs1sboG+RJJCrsBAdkCKR6rVmpw5XCyv05Puw7ZFe8gmKMBcvUXbNolEIpKjFwprNEtl7HaLgBZCi+gEbWRL1qqVWCjWCceTBMpLDPSmmMnXCMaTJDN9/Mj73i/9p6xWjT/+w//K/W95I0ODA3zm3z5FKOgjJojylsVcsc7EroPc/qY3y3bln/3x/02iN8vw0ACz504xNbsgr2RxfV3e6IlolGxPHL/RIhHR2bljgoIV5PRsnseePsqdb30T2XQftx++kY9/9KM0qhXuuucurr3pELffcw8BPSYFJB7hXN30ytqi+/G1gsGXDSIvUz30Nr9LtZsvh7v6tdy+3iYsWiVXH9/AM2ALb78wRkAMElOziQNicxSb1BX+GFv5gt6/hdG0rmvS/krwBQWf2FMKe8mHZRodHzlV2VH3iUgqvY1W/NsDTZ5yWABFmRR3KUE9P1XvVvP4XqJaJwCl6AyYIjlxPeWksCagJl7ISpBQ/LqVRVmNdKtCUhTsGSELYYRsC4tWo7CXUfYkHij1FKmyCdxlg+IBCfFcoToV3G5hUaNakbY7aUNUkoQHrKiABfDZNu0Lf02Pf5RiZYqWoOA4YcZGd7PyxBcZuOVNMHwYDBtj+ggvfPSDmFU/yVaTdq1IKpMmu3sXiwvHiUR9kis+uf8m6qc/QUzzYwYSrFVC1OttEoffzl/897/nSy8eox2PM7x/gG3XDHDrrQfxRRLYGvzaf/oTfuj7voeGUeX8yiJ6XCOfKxAUs+5Nh1KxKqdNtdqiQ5SkIWbJF/Mk+zLcPbmPf/+j/yeh3CzVpefJrRgMXHcjhdUGcy98grvvPQg73k01nMFvBAg6grzTwHT8BAMRJASTp9mdHSzAneDtu0JJ6esnJoV4voBul02sCcNUnTTPMFysM2+0oLefymqf3FvVMdT0Etc2zr2OHoXAqxYrQKlCvZcoKK6+l/y7U2yCmqRLCFWxF2evgsErE4ReP2Cwa/O9aFWnuw3sZhYXoTp0gEP36em0jLstiN2MRS18NSbHEZVBd/yRqK93Lzbv7x3uoRCYSCAohhKoVotVL/P//cWf8MgXv8ri4jJts83uPXtlJaenN4VhWBw7+iL7Duzi1OlT/Oov/Spf+PynuHbvJE89/DB9/Vky6V6K+XWKhSLZbFbaQaysrEgun/AbFDeBUBHbBKjUa9RqNZKpNL19GZxWS46tE7YC2YE+hnr7WMnnKawtY/k0mm2bsXQIo1JgLt+kf3wn/QP97Nq9my996QusrSwyMtSPFgpy6IZDPPvUU+wcH2Ph7GlagtaZyJBbzhNJxNAjvURDAc6eP8UNB/eSW1pibq3MamGVaq0uq4CJaIRIyE/YB5lEnKGRIU7lapw8v8rM4jK+UJgf+v7v5uC+g6STCf7lwU+gaSHuecubuff+t6PFkrL6qTYVj8e5WRG59Ta4mJjktd4qXstKHGeDZ+VNKnGPfhm8QO+zdW/4W9f6K/EZBU9L+EReDYCv9ape5uvlrinAYERZDvnF/399wODWa9/dls2vrcoZ5creyietYkTLuJMwS9AjgJCqtm1uB7sUHLcS5CltvdeK7oGayuFOj3DvOVGFFp0ISU1xAYLMtd34661BAQY2PofyipMAToAGFxhIDOiKBzyVqohtyoBaAZPuHM87ngdcVVxW7UlvQol4lfRQVB9O/k+NxHNFhuI8BB0wAwQWn8VYfZh6dJjBoV2QGIT8Cq3nP431woM0W2nW7O0kJq7FmJ9l7cwJJnfvp7K8QGM0TVxP4EtrjOwfh4QG7TZLT3yZ5PJxfIZO2wjiK9WJRsY5fSBKPJ7lF/77JyhGdK67aze/+1/+Xz784P9kqTnFYqHK7MkSvpqwSnE4ePh2VpZXOHFiGsO2iScF6G+SiPVy6023szB7nqmFaVlMiCXS/PCbb+OHDt3GkS98AWttCb9foxpJUy8HmLhunGvvPMzS6TMkb/1hMPyS3iDm+jrCasIRVT9V3Rag3pvbLIGfbavr4YqHvC1XrAM5dk5eS+G6sUEhkC17l+cp9exdVUMJ+mUHTRiJq7avNzxArSPF+VRq8I01qiiiHj97Y+KJ6AqJdS3U9Ol0enNB4Gqn5DID2qWf9k0Hg1JJvHUebLdo5OKIT32ji/zOC6jdm2V3oNoUcF31k5qJrNTMUtHsni+5vi7BC3ICwsdJmEuIpq1SOzVqJT7/ob/hyw8/y5EjLxCLxzh46AaOHj2GaVsM9A8wPLmD6/b3kSuWuf3g7fRl45ycOsaFx5/jxbMn2DY2KtvUgr8nRsGJ/4mbr9Sw5PzkgGyH+OSYo2q9JrMuEYwNx2Ig3YvZaLK2XiCZSpFN9lAsrdMW1USfn0g4TrW0it+sM79ao2XZRGNR2erK5XPSn3Dnjkl5Du68+07qpXVOHn0Ou9nGDqcYmtzFka9+hcGRYQwnwkCml+MnXySiWezdtYeHHj/CanFFZuahoEYyGpWTRybHhmmUK4xM7uDDDz3BdTfexePPPsWPvf/HufHAbmlSXcitcPSFF9C1EDfcdDNve+ABtGSPnFPcsfhx28Re5eBiy/pl28Nf6+2iyhkqSHZaaxsKvO7Dbk0aXuktX5Ulktj8LFsah18Fg690Zq/Q7x2Hz/3+H/KWX/6AnHphB8T9LtqZwr6je1b1a3+/i4FBr0oiZpQrOoz3PgL8KU/MDi3BbeXJ43hxS2krZKXHM/yVm767oXum094m7m3QXtXRS6QlJ9Hd3OWoMbftKxXN7rHEfd8Rfbio0Wtbd5SsrjpZhW9lA+MBWHFQJd5TbUjvs3isECkPcU/ARitxw0lAClCUxFjNNZfA0cHy6wTXHsc88WlCB95Goxkk0Vok/9CD1HMFEvUC9lIZu5ykZPmw2iYXyhUmvuMaevVB8oUVWQkVRs19k3F8tTyNWoPg2hLBVgijFZSdHl/VZDVns/7de/Bbdfwj1/Mrf/0P/NwHfpfe1AD/8uTfsbp+nrAWR/P7+MpnzvKuB+5jbGiSJ556nuGxHXzpsUdpWEU56jSmxzmw5xqOnjxO3amyLT3M8MAY1+kVdtUMoslBisU1jEqJF+YbbNs+yfjhG7n+1v3okTjF6EFSuobPXpFOFKa/h7YVwxIkIZ/gY7tG/p5zh7t+OhNIXCDnVQIlMHf52+raiCJKF+9TzHuW//Z4qQrIyWvpF800ZSPUvc43/CddpbEsUG9M/VLcbFe01aVErtfrco/0Hlfj4WuPP68PMChd5V+e1H+5m/zFKivd1aIOWOwsMrFgBf9HkbDFPF5Ji+jmz2z0SjbOeMDCb2mYfqHibcsJIrbd5ugXP8U///NnmJ2dJ1/IMzg0zMDgIGfOnpWtmN5sH+9/z/eTzOqcO36eLz70CO9411uon1/mi1/8PAMDffRlezFNg2KxRLtl0ag30Xt6pQmp2IQiQlovx841iUVjVEvr7N63F7PRoLiWo+04ciRdX09aTiqpOj56tCBGy6Bpt2lUijQaImtrC3t3cusVmkabbG+KvnSCN997t/zssYCPc2ePSSuZ3vED0hQ60ijTv22CQrUlW+PCsiaTjBIJB3n+5BTrlbLktQlPxO0jw/TGY6TjEam+PJ8r8amnXuAnf+oX5ZxNn9Pg6UeeoG+wj907JkmnepidmZHTUH7xV36N1NAwllAhKizmAiDX+uBlMsHLXSuXc/uojdZ9TzmTWgU4KXrqnmTTdbCtPMTLeZ/LfY5SFIcv9+lXn/daz4AtBCS/z62/9kuKJ+rN0+3Y+L7WN9h4/aUqg8IUP+QCMFUd8appCuR1NkR3Y/Yqf5sSYumhqkCiqLqI9qpKqFXLz/N063C6XCaGEkttgMtulbF4HwH+DENUjdQ94lmHeABCgklvaonLXxS5lZySoT7A5hO4hWMrAK8SICj7MQ9cSL6bjNGqMiUe8meyJe1XQhX394Zf8OXWsZ/8NP7RNLrPJPeZjxIstdEDfsL5CkvTixTyUZxEmLDTZnmlxs43j+Ek+8hPLeALB/A1qqQHIEKbVM8IuaNTtGp+/IkI2mqZUlWjntUpHcqQ6klRquZ5sebnhu/9GZ47fpJon8XpqSflz0VC/+Sj0wxnBokGIuzbe5jV/BxaWKOw3uDYyRfIDsYYHMpKg/FSvsS2oTEoN3nbQJobhrbzxOOPSE9WO5Hi5JEZBrYNMXzjXbzpu++nUTpPcuc7IPdlCqc+STQUh1Qf+vCtNH27sP2iu6A8GgWg98bHSSjnriPPQsizeVOt3Y3JIR7/dIM2o4B8B/RJQO+uUSHucfn2Ctp1KY09gCiXmagkdsV4R7hpbPxbrAXxvmKdbrXZugoIX1ss+qaAwe6OmjeGrvM1XKf5jQxY/UZRBDcGWm/92l4G6+k7NgVWz1+pI/9QQgTlcq+OKY06vVaxAISd1sUGP22jUy0mkAgQqAyAFZncwmxVWZ4+y99+8C+JBML826c/IyuCEU2T7dy+0WFqtRa5/Cq/8Iv/nocfeohf/43fZOf+PdA2WJ09wS/8Hz/H9bv3EvQ71JpVipU6y0tFJq7ZJY2oxYKv1+oKBNaq9GYz0jKg7Zjs2DbG3LlpGSDW8jl0X0DaxBRK6/T3ZVgXnELHISLMQIUPYK2MLxLnK0eOcfjAHqqVArpfkwbS9959B/VKkfmFBZZXC/h9IXQ9QrNpsu/QYc6cnyZXWJPeUrfdeCPLC4ucPHuW3HqBVE8SPRKV3/WGgwfxtSqS2/j5Z06SHd1OPJUhnenjS5//ND/x3h/lk//yIGvLy3zH/W+TY/ieev4Iv/5ff49YptedD71ZMHGxm/5KB4LNx/PsZDZG30neqGs585Ls9JUSmy3+mZdzC3vrWYBBYWZ+xZULl/Mhvh2fI+7vQhF6e91ApKCH4gpf2avQHbO8ypf4M5fLScJ8t62Hqr6IjdHs+MdJbpZs/XlWM92Mxo2qmre2FU9QAUIJpLZ4aEoOmQBy+OR8c++h+GJq/ftsMaM5IOMcQTUaLagJc+6AVK4K/ptI5mwsMc7dVROrcqWYP+5xBuUkFMudGuJ30Hy25GK3HNVq9JuiBV4nGPLjGBFlrSMUwmYbfyig2qBSUK1UyWLGryPa6CEbW/DWDA179p8JBhxyn/kIeq6AQw9BFjHOrdMuhWkHkpyfKwp6NDW9xeH7duPEBrjw4oyMv7PPfJGb37qLlaNLhIoapZUGLdpUfBqBdRv/+DimnmNRNzDDoPdEyaRG0Is2yfe+hz/91MfYv7efE6efwbAten1XAAAgAElEQVQcXnhiGd2fpOXUOLznZnL1ImemT5IZ6GUo28dafoVYUuem/Tcxc+40wUCML33u0/zY3mvZlYywXq4QTGX58gtT7J+YINw/wI984L/QMirorFJbPIEz96yM9YKSo/sMmiE/ob4b0HZcD5E9WI0IbUNVUO2AgeOPqPGnoqIqz6MQnXhJhwB6ojshLqwSUQoKgZzcJQC+EOvI2OblGdJN2k00XJW4mI8sn+c9p2tduibZMqnwRo26QNBLNDzaQKvVkrSJ7seV3gO+3cLdNx0MiskfSv/uPkQ9uSs76d5oVQDa4PJ1X6ytYFAdxF1wbsCToFL+SDmzbwaDYgcX2bM7CWWLx9umRef2LWSm46gytm218Zst8suLfOjP/5xnnztCIpbk/LnzJJJx3vSWt3Di9CnOnT4nx7Stl4qyjXz//W/nc5/7DOVSibvvvoVPPvhJsok4k6P9pBMx5pZyLOYq+H0mYV2XGWc6naLZalOrCaVxRRpxihnBtxw6RDmXZym3SjLVQ329Kn2mxKzhcCRM2xSWBVHiYY3qeoFGpUzN8nE+V+Dgzu2YwoC75dC2mxw+dB0z02eoNlpy7NKb776HM2enyAxup9xsEk32MDM7h922GBvsp7yeY/r8OVqWTxprV6pV+rODspVcKeZIZTJ87ItP4gSC3PuWtzK/sMT11x7g2Sce5+abbpLmsKdPHuMNd9xBemiY+9/5LvRYFJ8MHJtFI98MMChVzF3VSNUm8aor7mLb+vvLiCYXaxN7bT8XfbgNNZWxy8pgWFjcKh7l1cfX9wzIuCLGOoj/qh6ZFI6J5uw3Qjwi3r9arcpkSiWuKqjJCp5bHduk4HQFcZ5NiLdCOtVqF/htNiB2gaBbwfMqL153RIBCb4LIJtK+TKiVQbX8j6CvSDDQBp9oK4ek/6m06RLgzSfGmwXVLHcZQ2U7RQJHcUZF1UnO33UCaHYUx26Dv4VfqLZl71dcBgV+hXpXPNcf1KVAxLYMqXQV7yWeJcQsklLRdKiGHHS7hvn8nxDx91D7+IPYLQdfMoBZmcaYitFe62W1PYuYODxXs7npDSPEYz7WztZo92cIpxbZNZLAKjRoT7WwjCSLCy3isSRra2XKw3F6tmdotRZZatVYahZJJka5taKTtvI8ceNeTo1sxxfM09fbx5npIxRXK3zor57n2lvHufPmm3nh+AVqxSJBrSU7KtvGJ1hYWCLWm2B4uI9Tjx7FKGv8xrvfydkTz7B7/wQXpi5w4swib3rjreSXLnDXLTtw7Cahdom2WUPzGYSjPTSbLSxHw9baRDSfuDQ0YlmSk99PPXIAMxyStKeQJUhPwrTMkfQjcQ4FeFMFHGEXJICi+ru3hqTIT46P3gB8EhzKcaJqiIRnJeRxUzv7s7tAO6NFNynaRYXX5Yl2xVaxBsX4VWGr1h2Tr4LB1xYLX7dg0GvBbbrAyjRp81SSLtDmtQdVAO+q6MlM3j1RSpomsxrFR/Aqg67flgsIX/m0SutZeSw5EkoYVtsGZrPBU5/6Vx59+inWV/PoTpBTFy6Q6s+ytrhMSNdIJpI8/sTjJJNxmZXv27eXI88+h9Uymdi/C8OsM9abYKgnjm0HqIjYatbJ53IMDQ7JFs9aoUCl3pK8CWkMio0eCjE+NkapWkFwKoxGS9q+LC8tygqi8P8Tps99vb0Y9Qqjon09M8vxC3Mc2DnO7h3bmZ1d4rpDB8jlVgmYbSrVpvTPSifjRKIxVkp16u0md997H/MLq1SKJUJ+Mai8RblaIprsR4+Eeeyrj7J/5yQh0UoNaKxV6lwo1FlcWCYRT7J33z6eeuJxorrG2OiIFO/oWpA777qLu9/6Nsb37iOaiAvyT6fNJMH8JdrDVyIQXLK9LOabbglGnVZxJ+nYomi/SELzymvKC7IvtaTxKkVio9bC+lUweDkn80o8x3E4+Yl/Ze/3vh3bnUMsquGGD0KXIRq63I9wqRaxeL2oDArC/MUqhx6/ToFE16JXbr4b4hIJ0FyaxaakWVh1SAFGt4/nhgWNFBe4IEAQ/2Xr1+P8+YOSqiKTZ7tNwKe4YeozCA9S4cMqWn4Wjk8k2SLe6mLAEggRAg1VJXQ5aD6fALvic1gQEm1wjaAtpikJ1XYbE6WgD4h2t9UiEGzhCySAMNgNcBpgVsCu02i3Ccd7QFS5rB4FPdeXOPex32YoHaT94EM0BoeIRQ04n2d1KoCVGmD19CInagY770ixLesnmRlleu4CO266hdDqQ4RqTeycTm3NolrUOFM0OF9pEdfDNIItRg6OMF+YY92AQLvO995xK6HTRbREkPkxHx+NpYj19zIyGqIncpDTJ57nj37vH9h+XYZrD4+zutTAKKwyvnuSCzM5MiMZWQm9a8d+nnn+NI88e4b7bryJf/e2N+JUF2itzPPYk+dIaWEy2/oZDLXYnyrSaCshUbDHR6xvCArC97BFZNtukkMZarlpmnGNYP878A/eALpOwBED+/xYwRp+y+Mku+PsZIFEtXWlYMT1EBRdJlEZ9KgBpjsOUKzJzjrxCjLehBi3G9e9DgNiHangvjGBTO7PG/FePF95DSqaztGjRzlw4MBVMHi5AeYynvf6BYMX+/AXAYPe0y7FC5TFu601FA8Myix2g3Mj2zCeyth15u8c/yWtPaWYE9FMzgMXwhPHwmq1qS/N8s8f/xjTZ6d49snnWK83pBDinrvu5sgLz5PNZBkaHqJRrzE3O8vS/AIPfM8DfPzjD+LTNO6463aCTpvVuXNytFF//wABW6j6fHLMnEiRl9dy1FomLdMmlYjLyp/I5Oq1GtFYTKoAY5EorUYDPazJKuTSWo58oSC9CB3LwG61qTQbnF9e5Qce+A78js1Sfp2D1+6Vpp6r87NMTZ3nzNnzDPRl0CIR/JEeltdWOHT4Js6cmWIw2896bhVN80mxyvZd+3n4K49itRqM9ibYsX0buarBo88fR09lKawVJPn67W99K88987SciiAqAnv27JETTWqNBv/hP/8KO/Zdi54Q6kkBxDaqcpsqE54CzbP82ZIEXMb67zzlUkBQyAUu1kLz/DG7N+itgHTrBn/RJb3FM3Hra1z+v0qk3ckMV8Hgq7myr/G5tsNTv/V/cdNv/Tw+O6TAi8gbN1tdvqY3udg68cC/WGeFQoHe3t6OYterBHprQvypRBxqtUjQhrDicFu7biLjzZuVylx3Exfc5G6+tqrcuMpeMTtYTpHY8P9Tkz1cSbF4nxCYtphsIlrWosYXBL+o5oskTin0xPQPIb7AJ2YWmwSDPoI+JVyTJ1MAPLumWofrxyiee5hIZi/hbXfhaEl8YsKTfE8fGEu081/CqVbRnRiN+iIBq4JZK+O3mwRltVFU7EP4AmHaEV2Og/O3Epx9Zk4mvHP/+Gm27x2mmlugca7JykqQ+Uab+WwvP/EHv8yZj/0pQ6l+ClUfy0un0EMRhgI5rIqD0wrSXjNpVnRqEZ2HFmeJpYX5lh/DroEW4qad4+zvG8Ip5agU68RH+yhY83z2mjfyxLnHGRjU2b1nF5/++NN84dPHufW+ffSP9ZJbNNBFi7cnQq0eYnznMNOnT3HDvjEe/OxxRnoSHJ4c5jv2DtCbGeT46RMceWGZpL3ODYcPMRQqEbZKtK2A3IvEOLu+1DDzR08Rz4RJ7hrGtE20kIO/dxSik/h79xBIDmETwe/X5bVvmzHZ+hXgy5LXW438E/8W10KJkTaWgS3437LTpvibHhDsrGt3BrVcOZ4AqAvo+WV3TYl+JHD3Du4+xzuOZ3UjEuJKpSJHqL6E2nBVVfw1x6JvKhiUAc+0pF2D95Ajc9yHt7luVPo22iTqKapFK//WDdZcVVp3m7i7oSZ9Y6WyaSN4eoHVA4Py393+h2old+jOonWkLA4Ud0jOxxRcCtPEapa5cPQof/PBDzK3uML0uVmGB4eptGu8+Y1vkobSQjlbrZQ5dvSYrIyJx7mFWZLxNHVR8UtE6U3H5Ji74b5edH+AWq1MUoyNE58lEGLq/ByxZA+tWk1uBrFkglqzQTqekMPNA5pGs1EjrGv0DwywtLImZwYLYLc0P086mSSdTfPQVx9n/56dhINB0iNj1Io51nJ5dm4bpVCsML+wQiwcJDswQMsJSXl/T6+4EW3WC0W0oPDDMijX6kxes5cLMzPMz5wjEwtzza49vHh2lvlCFUI6/dl+8qtrNGo1du/eJSsYAhCKG71Zr9CTTvPT/+EXOXD4JjQxhF1WFzYqc/Lm9wCUK+C4IlXBiwYR1+T6IvOIvcqgF6g2PtNmIdSmz3YJwUn33dt9nK2SKvFewjNOj1ytDH7NEe/VvtCBr/zv/80d7383Yp6ZLbCOCwblBvZqj3eJ51+qMijua8E39pSTXiz0wKJ3uI76VqEmmahKBXDHEualM7UleBSxyzOidtu9Skyi1MqyQyOnhbiiOrdlHAgF3EkoAngI4BeQQFnYWokni0phQBM+ghYh0ZO0Gzj1RXxWGYwmrWZZgUPHlBSbcDSJJapPRgN/eVl+i4aYIOJo+EIDxCI9NCrzGLVZor4aAbOJ3zKplgT3z+WSO6KdGcTxaxDQsIQ5uB6gJx4loCdYfmyedgh8U7NEq3WsUh5nHhZW2hTv2gWTBzg8nKD40Ieorhs0ov30DKWorM0xFgthrtSxqjatskOjFKQRCzFdL9PY1kPP2DZOPP0Mb80MkTBMwju2kT9+gt2Hb2B2bYpmb5yfevoI0YEse/YPE4q2eOJLM5x4vsj3vO9Woj0as9MtQqK1Gw9y4ewS24ZG2DG4iwuzCwTSJfS2jnlhlp/87sOsLJscf3GWJkGu2dXPnsEUg9YMljwHJjoW6Z3DGFUfzdIS0QENYkmsmuD9NYnEgqJwik/3EdDitAnSDqXxhffiG32n6x3oCofkKEHR4hfrSvk3Khq+Ny3GVX4H1Bx55YfaPZlEVJDdvVray6jJMup4ag+WbWI38ZDWMhIYKts2D/B577dRDVeTSTbFz6tg8GuOSK87MCizvw042GmNyE3VrQxuIMdNT90kTOueICGDdnfb2AWDShna1SZ2F5/noyWDTDedcZPybWMwt5wc6iqSRbtTZMr1pXn+4Ld+XYKp1eUisWiU3HqOHdfsoVauyltAjIJbWlgk3ZuWM4cbzQbRcEzOvhSfoW20CIQcEnGdwXSPtLCZ3DaKHgpSqdZZXslLPp/AtX7B346GCYY1kppOW4hNggH5vkG/j1yhQDgal9NHBgf6KBfz1Ko1EskIJ89OMb59FKtpYEejRByL9UpV2h8Ig91CsUwqEZXqLdMJ0pNMMrFTWNCYEgguzC9IPtXCao5DN9/C4uIcJ48dpSeRJKTFePLIMUwC3HjDYdZL6/K7iWkKYqqCBHs+JB/SsQ3GJsb5kff/OHsP3YAufNVEa0BO/NhoGWwGTFeGOvdSQOk2yLqVbV3LbSsYvNQdeLGK4+VUDC92vKtg8GuOc6/phbawKLbFphPE9IOwrvNy1isBBi8GBMUH9iqA6+vrsgoiHp0Rce7vvdd6Qgyv8uKNDROcbE8EIg/glpplvHKVxVJwIjfmrntMxlukv5wEhK4quHMiZaswIN0IhJgu6GuiUQGzAEZDvFDy/cxKHqtdx26WccwqpjRADhGOZghoKWx/nHBPH+2WKblpiBm6RoOgrUtjfyIBCAj1vA/MqkLfRlC2g7GqEE6BI8CmBbpoJVtgtUEYhbfE56lTzxegvsTiEzPYyTF8J47QW8hTX6kzV48SnBxi6DvvxkkNE1teoPqZf4SWTsG20PYk8K0WBX6lRxQdKy3KayZGXacWCLNo12huz+JPJWjNL3FztAdbb1IvVYgFLexoBC0R4LHkCP/j0adJZ5Js291LJBXg4c8epzcV4s3fvY/S/BqRRB+9yRA102BlzmD6XB4sHScUJx0OEQ61+I6dO/A3qzz53BkatTpDvRmuueEQ24Il+uxVmqaIOC30SIT0njGMMpgNIUQJYwd6IZTFH1zHbizIkZ+WNkQ7kCaQGCGY2kegZ5iA1qPWg+v1pyaFuG1cidA8jyN39rS3jmQB2fVrk/oSBQxlrHRbdNLeyOURdoo8cstXYLCzxl2BiuCAeq3hbn9D8dmkLZ37mq1/vqYb/tv0xa9DMLgRXruzYHWxt1YG3YV5qYvnVmIuBwx2B7mOZYggjm+t5rhKUUmKdkvoirKs5mpi2bRsA7u2zrkjz/LXf/FX1A1bcvjiWpCdBw5w+sQpCYLi0RgzMzPS429icpJ6tcHREy9Ie5lGqS55NrlaDX88ys+97/t55vGvEtf8xHRNZkTHjp/G8YXk3OJwUCcUi7B9xwTtUpnC8hIN02D79u20Gw3y+YJUsI2MbmOgL8viwqwEWbbT5NyFGUZHhnDaNtHBQcazKZ5+9gixiEalZeAL6kyODnN+6hypTD9muyqJ25neAUaGR5lfXKBuNMhXyrStIHrA5syZ02T6xzDQOXriFAevu475CzPSo7BvYICZuVmSiQStWl3a5Ygbvb+vl55shp//wC8xMDaOFo1sTCDp3qi6hRNXSEOxGQwqcdHF2sPeOvHA4KWThe6UZuPvHepql11RV77RCW6Xah1erQx+EyJ1ywbNhyVsMySxza0JXiHO4MuBQfG7YrEo1cTeRtm98XVaxnIKh+uz54I3GZXceb+daSXKlsEdPeY1R9yxnO5iVtw90a5Tv++eCOG16sRc4mBQjOOrQfUCdmUaf2Oeen5W2k01SJFM7SY6uAfExJygAGo6BMMgKndCbSwqhvJPMZ9WVFwVj1tUFwMCHBgiwxXfqQli8gUWptUipAlw6GBXVzDaeXTRmajX0QItrNoyTm2FkL+JmV+iVW8QSw/RKi4x+0yO5dAo+zSoPvQVZoomY+96AH+0iT16iOLMUWpTJ4kWTJ554iwjw1G235Iif2adgb5RooE2jXNrNAsOrVCUWt7CyIb48to8WrqHt9z9RuY/+TkOH86QmBgnN38afyTO40sFnoolyUyMMjSWREtGKDSXKOXq7NjeS7mxQkIP0PZZJKJ+2nYLv5Pm1HSdphPl+BNHsRpxhrcN8p03HmTuyy/QWK+xY88kesBHwwiwPzaLvyVsggz8ToNwIkxyYpRAXcMMtGQbO+gPE4hnqLVKWIEoTnwCfeAa/PFhtHAaMdlIjv/1BWXcFVx0AQo9EYfEg9KFTXlOitArhDqyKixGJDpKVSyWkQB8noekWt/q35346bWTBViUoNEbLqAyls4adEUpCotuVLc7SZDLY+10aK5WBr/mAPlNAYNdKwJbWiN0b4cqwnYUS+6Tt1rNKNZz9+u6yPdbTocXs9WCUQpgmbW4ZFRvoXVn4xsladWMlo9NliGey75bLlf9GOUBZlkYQkzSamCUyvzbRz/OY19+RPJv2jYMDgxKlbGYSuKEgszOXGBb3yBnZ2ao1SoyE8r0pOWgciEUEcF0dDRDOpGkL51mcW4G22zRrNdkWT6gB4j4NexAkEBEJ4yf+nqRSDKG33SIxaPyXInvHAqEpF0AloMYXyWyK9FerrcaUpE3NDRAcWVVCkf0iJ+phTUmJ3aQCPh58dw5Du7bT21thXIggBaKEPcFyPb1Um43WS0W6R0awTF8PPvcUeZWC1j+AJlUmvzqCjfccIjF+QVaraY01xa8FBFsWs0GyUSMwcEhduzdxw/+2PvpHRiUrQoxr1RMIdlaYXtNrWHXRNq77o6IcJsem32tLnZ3qXFLYgTWZlGLp9rcoDZsXTcvPVp3ILsU79BLxsUoJiHkuaok/ppj3qt7oW3z0G//Pm/8zQ8gmp4SpAgOnMsZvBK5yKVaxOLnYp0JMCjmj3u2Gp1161ZvvJ/L9pnb1u2unHgefSqMqVjW6X50dE/KRcEWvm7S28/BFxSq9ZDsSBj+hqwC6v64NLC3MTBqywTyn8W39AQto0kzMEa473qi4wfV1JZgDOpt0AS1pUF7fQnbbKALh4BwDLQUBFOyXYxRV2tatraFilh4qUbVeDtrDZ+WwKhWCGkZmk4bo10kIib2Bk1otjDKywRoYZuWwI20KusE7DLxWEQKUkqL52idqTNT7mPXUD+nP/oxxt/+NppjYiJJFjPYy+LZF6mtN5k/cZS4aVM1G0QDZXoR7c8QluikVIMUl2tUaxax7ChL6zM8Xm8TG07ja9g0Ti3wHTf2kRiPEOmJMTVf5e+PX6C5rYd7vve7ODv/OKFIhWgsRTo1yGh/Uvq/LhfE+LkW0XAI067gCEAsBgtUbcpNm2ikjwuLa1znP8DiY0cZHh5k+/AATiRGY+40OwJlLGG/E2oRCbVJZofwJ0WHyMT2BzEDcdri3OlDRDLjaMkMQT2BFushqOlEwtHODHgB/rwRcwL0i+vieVeqiqECbFtbtMpTcKOtK1Xfcp6x2m9dP2oVM+UkHaU0FrZAko/oUr3EMUQ1Uq1TNXnmpZQx9V7d1cKtsfjV3ehXn/36A4NbPNpUmfkSIdfdxL0NuLORdmXsqkQtJ9puXG1xPBcMqgW3oT7u5uJ0NmmPO7gFDHoH9ErjcnFKdZ2acSwUxnaziVmv8Xcf/EuOPvscejjMyuISoUhUWrTs3bmLqTNnufnu21mcW5Tg59mnn5Ky+bZhcurUGfyhID2xCAYO+VKR7/rOd3Dq2IuELJOw4EyEoLQqQGOQUqPOjtExmmI+cCiAHfATCYYIBwNSTCI4hrF0mpZpkI1FZRuo2WoRicc4M3WWwUyfVCVXSgUals1yvsBtNxxk6sI8o+M7iYcMCit5EoMjTJ+fIRHWicXCaOEwpWqT8d37ODMzzxe+/Bim5UNMBTh88BBnz57mkODPnD9PqSh8D/vkPFHRLhaKxmy2l5GRMX7gPe9h+95riPb0KKWaAIOd+ZQbl/BKgMFOgNkEBt328EV817rDhaq4qNmqW+1h1JbbNc7Q24K9qvLFbIvcNfuS79VViRb3gfTXignn/SsBQ64GwFc8A7bD47/x37j11/8Tdkh1KeUMEsHfFJvmKx7glZ/wSmCwVCpJMOhtfls3Pa862L2ZenFNxbYN/qCseXcZNXvHEqpdZaqtYqXyEhTVRsH9CxD0aTiOmOgLtOZozH+EoJjXTJpwfD/+dJ8EyTRnwCjiVOZwnDKO3cAvpnOEhTNACKtdVkAgEMNstvH5GgT8QhUsPqSBadsE46MQFIKTEAQzYBkYvjqhaBbH1MEs4/Pp4A9j1eY6CmXLLOMXKuZQj7StsatLNFtV/A2DYH2JYslmaqpK78AOjOIi8b4eMulx1vQJIoMJGpUl2uenWS/kWV2YJr9YJCnM83tT1CtV9JBFtq+f2rrJzLkSEwPjzC7O8fzCFDf299IwfHzswhx39Q6x/6YUId3kE6dK5HphdG8vt731bpaqyxxZmEWzMvzQvT/AU88/RsO/Riodp1JoEw1naTlLmOQQZgp6wJEt6pVYhWhthMBDBq1qi1g2S38qSSKbpXL0y6Q1R1ZU4+EAsUiITL9OXRthvRXEjAxDfAiiafRoUprW+yMxwpGonGYk6D8+fxBdD6tKsqzqecIhidzUVBjBLZUcbhecdcb+edXA4EY10BUaqRnXCgjKSTMKCroj79S9IUBv96M7Bm4Cl+6TvJ91r3vv9a9pX3jlW/Vb+hmvazDobbIeGFRV5k6jTanLOtTmDQNVRWtwN0uxCGX4dlN5+XLXL0zOsdyoLnYH0+4ytDCP6QZ+6l03V5M8EKkAoUPAdI2obQPDbOFrtTj25LM8/MkHOXZuijawOLNAMp5kZmmBvdce4NCBa5mcmODRR7/M6dNn5PSS5aUlKpWaFIII371ysy595kSr+A0330wqGmVq+hTrK3lZzpcBQdcxa1Xa7SaWFiLk95OOx5WRZzAkFcvVeoPB3iTxSITV5WWCuka+sE4goMtzNdiXZHFtjWA4TH8sgt6TZm56npHRHsKROMtL6xj4CcfDBBxT2uUUSjVOn19koVyh2GjKcUqxQIhdkxNcs3evnKX82FcfI5PqIRmPc+7cOQ7fdJhA0E+r3eK2O+7kHQ98D6mhQQKiFS6nj4gqxEvJ76/ppvfGy7lrZHNlcAMMdvOztkaBrWrijo9b1xPlZ+xarlsTj42Cs+LZvOQ7eUvYS6kdH812i9hVMPiNDcpOGxsNvygE++WoW4Juq0xZVL22x6XAoCcKET6DwlrGq/Z1v1t3nOo+jlct9Congt8rt+GuRFlV21WqLIyj1XQJE8MnZgCFsBwDTQ8QEm1yp45hFQhF0ggVjU0dvyiP1uaxm+exy/MIixDbKigVKilomzitMlZATCtqEQ4lpK2M01iHdgufFsQJCgVrEFOPEqSJz9crW8oNcxmaDhEtLsVyolKoqoZlrFoFXyiCTxc/E2IX8XMBMAPyuK12FZ8jmImiIhaB+jxmuw3rNU7M+wlnt5Edvx6n2qChh1k99xyxzA5ScSHGW+P0c89z/KmnSWpJbLvCWDZK2h+kVavSnxmjlC8QiI3hs4r0p3ysLedprPipmAE+Pj9FHzFu3pdk9JoM7/+7p9h9x27uecNObrntWp6ZOUI0lWaltEy5WUQjjiHbrGI4QQSn5SMZtwhrAax2g6jmpx4MoFXD+M6lKDx3muRQglhPlr5Mhp50H6cf/VfSsTaxSJiBdJK+0X7KrQD56AQ+LY0TymJpCYKxGOG4TjiiEw1FCQY1grouO0Wi3RsIiq6RuLbqIQoF0kBNWmu5fNUuDrX01/VmRkvA6Ik5NiccXrFEWkXKLo8ChBIICqN0l1co1vdWJfKlOiXitZ7iWR5tC3fwtd2R356vfv2Bwa0VD8VcVVdnawWnu2Lo/m4ruPPgozyC1ya+CBjsLkNvDbAvAYNyk1eZtLfBe3+qhS8qYsLnS3B2TNVOFCrjlsGzn/k3PvGvnyRfKGK2LFbyeSrNFtu3bZcTQYRZ8759+5ienibTm2FqakoFV9bQPaMAACAASURBVLd62Wq2EKX7tmUQ70lIJe4dtx6mN9nD4489Tk8qSTG3Sk8sSqVYpK8/S6VaoWW25c0ej8axDBPLsElleklGw1jtpuR4tEyThaU1stkBIpqD5rco1E2atQpD2RSry6tE4zGCeoRUqp+l9XUs2yAbjUk+1Ym5BQoVi8XVHJFEUoLKbE+a8nqBRCzObXfewcnjx7lwbloqqCfGx2ULrLBe5G3feT/33X8/47t3E04kCWgh2VZXzf+NyR/ebfqawKB7VG9ZiVSh+/FyXEHveRcDg5KB8FI+w0uOvekHL6Mw7vbNlJVmfIg28dXK4Dc6WDfBDstqrymqWpLpJiGINEt/rY+XA4NinQm+sWej0d258JLX7tjj/Wxz1UQIQJT3nKvFV+HUFeXZliMrav8/e28CZtd5VYmuM995qFujVJJKo2XLtmTZlh0PcRzHsQ0JmISkIU0zpSEEaF7TQF6n6QBNICQ8XsOj4WumNOluQgjBCYmH2I4Tj/EUx4MkW7OqVPNw696qO5/5fXv/59w6dVUllSw5dmjdfI6kqjuce85/9r/23muvJZLvJkwal3ZVpOQKfLcKKdYNSGnWC5TYI3kOntdAY4FEl+MirtpTQk2htQCvfEz8qXlQuzYC1Rm4TVW0cV2TB04cT4LveIjl82gWR2EQ90xLwyfZE2ohmzpcexSKnoBV96AlYvCdFpy6CT03wK1ku1aE78egyBoUnWRnmvBdC55tw7ZMODSUItuQLBU2dOh+CeX5btT0ApyYgRhRQbdeyx2SqaOvorBxF+paEi9/81FMv/YiSrMzkJQmNic1pJo2fB0oxAqYOllCZs9WODRkZzUh2zqsRQdOq4H/cfg1XPeBH0B86ihu3NGD/3TvE3C27cNNd16DkanncPmlOcgSDfcZWKhVoZDGnyej4QCaRvZ4CaRSMZi2g/liCaqc5Y6LMaxCmpRRK5YxtLUHuUQMm3fvgaJmcfTwK7BHX8IlfQp6h9ajrvaipm+Gk+qFqhhQNIM7N2o8DiWWgB5PIqHFoBkGt4OpOsh8QQKlpE+oCJFpHtAIKFuqpvJEsUvC34GHsYiToc5gmy4o7OiC7giDxaAQEz6fQZ8kNAOpKxTmy2GrOLp2V4vz1CHRNJK5EQMmF2pfON97+fv59W8pMCiSVsEjCB9i6m159S5AhkFlMHhmBChG2748ANKefgreP2ABKmrISxDvvxogpCwzBKTRKeXIQfIhCyDoQ/FIlJY2C1fwbxwSXXXRcmzItTL++Pc+jWNHjsCWJIxPTGKgtx+eLyEeN3DzTTfj2PFjoAnCri4SmvXw7W8/Dcn1GQQ0zRZX9ehmoJYzZUeJlA7XcdHdlYdhaKjWKwwG44rGQti6QTe6hFqlyu9r6DpU1YCRSKM7m4ZrNmAkdLRsG5btQlN12HYLnt2i5B4bNw7AXKxgvtHAvst24tDIBOK5LkzMzWJuYhyXb92B8XIVp+p1nBybRc5IQpcUXHr55UL/UJExPzcHm1rSjSYWymUekiHtNHosVhbxwX/9IbzjjttR6O+HEUuAro24HhceDHbyD0MwGM0uzwQ22+06ti1cAgMrJSJnDA4R2sFSJTvgdIXLuk3499gNgHxgSUdSKPZffLzhZ8D38eAffAbv+o+/zsOtTMSnNOcCtYlXAoIhuAsrg6Qz2NPTw0lhNFFdipEhD3ApTp6W0AaDIG3qS7tiTUCR6f0Mbak611Q8aJ4EbfEFyMT9y22EDxMSKW3TBg4VipIEnBZAwE2Nk9ggrOYMZM+Gas6jNfsaYoqHVmUOTtODphPJpUGiI6yZarsSdK6GO/BJ3474wwqBUhdErKb/0bQxVBKT9phyQsms7Osw3RoURYJvu1Bc4glShYq6POSCQmCwznuI5+nQVDEJS9p7rtJAo6ajru9FtrefHZdqsUGk4hKc4hSKNR/phIp61cPhl7+L6swsFooj2D3Yh+LoBBCXMDs9g/6+LPZddxlmjpkw0ioqr5XgLljQXBv/OD2J+V2bcecleVybdPBscR73TEmoSRa8vhiuubQb79pXwHxlErNNcmjRoVAM1zRMU4WxmcZCvRZUOX1YCx6u2DSAnv4U9LqC575yGBuGenDZ1s3o37kTw+M1eLICc2w/svZJ5DZsQTW+E66Rga7EoCczUJNpSJrG5yKuGUgaCSipOLeHDUNYW9K5DV25aG1Te5ctAlntQag58LpkLUvRkBN6gEtCvhypI5PCvNaYkUX0gygPezk/MKwIhus+3ItXqgqGPzt69Ci2bt16UWfwAgbA7xkYXAbQ2lFMiDUvb7kuGVqLSV6GWeHW2PHV26MhS9ytFRJ1wZsOAZ9wDeFkJVDTbwfIjo1d/Fw4k3QG3mUHEtnUOVMhyUGJ3DjJuzOYOqbNg4Q77Qa7dnz9n/8ZT37rUYxOjLPVVEaLY3R6GoXubjSbolL3tuuv56D3neefQ620iFKlgngmjWq9DqvZgiFrTJh2yYdTBnQyXTd0aAkD+/Zdg95UFi2zjpnJSfY+rtcqqDfq3OqyXQfpZJblY2yzBVVTQM4hpGc2MjyMbC7H/sdkeZdN6zg1NonNl1yKeLOCsqfDloHxsVPozWSRznbhxHwNzxyk6WaZW8Mb+waw9+q90OMGxkbHYKgahodPMkeQ7PSazSbqjRpSSSGY/aGf/mnsveF6ZLu7YWhGoC8YTPVe4MrgmcDgWtoNIRiMVoyXqQ6ddoNG9CkjdIVoYrES+OR7JojCdI84NF0pAUYsfpEzeAGD4JkBu49nPv572Pfp/8QpJCWrEk+9EkeLHXjP67EWMFipVLhNfDphP5I1B8noalXGcKNtx7rAw4YGFchnmRJXIh8bno26YiPhW2gOfwUxZQGeSV2OOotuUwXR1VxosUF4fh2OabOIghrrgqfp0GOCmwZdZq0/OCS43ws0JlkzFXYVLk3RVU/Aseah2hIU12agVq/OQ3Zk6OSN69DdQc4m5HHc5MEdHpaWHJbRIqkqh24Gu8X8Tao/8TS140ByyLOY+G3Cg92lQRhJWNTVnASMHe/B5MQEtl+xB5VWCgulUSyOzSFT6EV9ZhSlkVGYro/p8Um06kWksxlAMRA3msglPfRszCGp2igfXETK68Ls4RFYdQe+q+LZ8hwecxz88i3bsXswhhMLDv7fsXlM10zIGR+FTBe2b4rj2qv7MTk9DagGqs0aKvUYKosmzLoC26pCbgFpT8O+nZfhyOH9GCyk0LQUlEcauPKqbdh1xT4kEkkcmapD1+NQsQi3UkIs3YNmLIW4moCeMKDFEsxPl1UVuq5xbCX5MvI3p2KCEBmnJEPYCpK1KRUuCMCx1A/B90Bvkv8eSL2I4Q8xWskgkIGhoEiFOoPhz3mSPWghRyvX9PfQVYTWZ3QQarWbKly/R44cwfbt2y+CwfOKPstf/D0Fg9GPbvOpqOTMI+lBy9UTunMhG3DZ1HDgW9x+n9OmQIOk5Yx2dOSvKKaZQvub1So67ZZM6EEbVv9WugARuQaPODeMIdmojm8Q+jcBQ0+maTcTXrMJs1zGYw8+hHvvvZcnesfHZpisOzY+hh2XXILuQhey2Qwa1OZ1HRzYvx+bNmxEOpXGd55/AYl4HLV6A7Kqo241kaRWgCxh0aK2UgY98RR/z0Q8hlw+i97uLhZ5HT15Eh5JNUgODBJndTyYts1AkFxOSCagQe1IVYKvxmAYxAGyoZEllGuhSkx6RcLs2Ah68jlY8SQefeEwHD+Onq4s5uaLiMV0DBS62RKP2g3NZgPrBgYE3zGR5MyfstJWq4l4IoFf/48fx9DOS4LBEQVqwC3xglYEZ4sdIuPt6chzlBNYBryCaTaRjYZuI2e+w1YFg9EZpSgXNQSASxnFMux4mhZhxxBVmIpblg2Nq7piwu/i43tzBsoH9yN3+ZVik6QYxNWR0GH3/K7DmcBb2I6jARKqolNL70yPzhZyW3YmTKWDac32zwNtQSKJObIFz9eR8ICGbCHhLcA5+UXIfhmyzQETphyDRi5ErVmA2qaazvbC8OZhK6QpqsJ1dCjxNHMsiaWop3pZW1CN9bDsFiimNMuQ8n1ApcJcRGr/uk0LKg2M6DQKPM/AlKeEG2VSRoZkxNGqNOFUxqBaLlxrEbJviYESj6qOHmzyJ3Zl+C0BBtUYVQNdGL4BO6Yy0D3W2IxE9wADpHUbtuLUsUU4uoUeeBidn0dlaprlaEqlMoyEjIS/iIQaQ/e2XbCdEtJ+iRUZ6gRsK7OYfCEOxW2hWSSuooeRegOv2Q38zB2XIZeq4PCIib8s23jPj/0M7vnyV+CrDazbmEHfujhicQ0TkwsMxEvTDUgNEwvDi+hNxdGbz+Laq/bAanp4+bkXcdUlW3FoZBjl6SI+/As/h0x/PxarDRSdODSyBrTJ9lNDIk2T26QcoUIzZMQJGMaTUAkIxnXIugZdj7HBgKoqrDsr9kHyEVa5Xczc0UBXkoeNWLEoEPYORZ7DFnFQ8WsXTmiNEXjkiiC1kEUrmcVwg/2zzTPkYozQ+g3bvWuh/9BzyYEkyR2S5Xzytbz+exM1vv8+5U0Bg1GuC2/CrItFwZV2waD91W4NCw5etC0WtmNDBxEh/kL8hnbUW34lIlIinZdIorJ2JCvpHBoIA2xn0EYEIEbfM9qeYael0Es5EOOUCRBSlcd34Ns20Kxjavgk/uSPPoOx6QXEZAljp4bRu34AG4Y248DLryFlJFG1KrjzzjvxjYcfwuZNQzh1agT1Wo2FnafnSsy9II4dazvRwAzdlOT3m0igXq8x4KK7moLCXXeSFdzzyBg+4jEDZpOI2xI0BhnEFfFRKs9jfV8Puru7UVlc4MGFVstGsbyAnbv3oDg1AbNWZeupki3hxeMT8NU4Lt08yO3gZq3OTiPxWAxX7dnDNy6RuMemJpAv5NkWiY6/Xm3gp372Z/GD/+oDXI0ksKNQe7vNaWrPn7UzhM5W/bkEgLD1HLi48veNvl4AwrOAQRLpZeK0gKjhIJOoT4T81tXfYy3tZFEVXFrPlFiQ2TzzBdsk7O+/gPP9eMQ2yZt4JH8ROHoQoZ42SJlizvnVBs8EBimJCjc+0hk8GxgMN9swZoVxNuzKRKVpwvem2EvY1qPvRDFYqsPzU4g7M1g8eQ/S6gJkpwHIGbgS8YsbUL0axy7a30nUWoEFi/iCrD1H4IGa6SLZpiEFT/Y5duiGAZs+T9VhxLpBXEVIJseWhJEDlBQrIhA9xSObSrL4lBwoqSTsWoWa0yKJJ0CyIMSt7WoVjlOHRYXApsfTyiTWr5k6Yrku2LID2SnxMVlbfwRQN2HxxLdgJLtg2zTdrGNucgKaJmGqOIfb3vN+jA4fQq1hIxOLozz6dTQXTex454+jVjwGt3gcjcYsCr1b0KqexMH7ahhID+DUiQmm38zXgVftOXzktivQvyWPb7wyhl99+BX81K9/FLbVwosHnsa6DX2YmptBVyEDs1pDZa6K3paGzb39PCms+1UM9MSw7tKr8eX7n0FzsQajXEJu3QB27ezGlfvejkxuAMMVE7KRZetRXdZZ+iiRpmlhAzK1gFWNOYnU8aHCgU7Dg+SpTdPDiszxnoZ44pLKckGOrqAlkTEdiQ2KZlqoDUi0HZr0ZgOAwMRBcAyp2CHoMkR1alN7ImoMUdHosCXcScmKtopXixHRDh4NVVFHrRMMdsbz78d482Yd85sCBqNflgIUgRgKTsIMfYVhkQ4w196Eo5W6VaqEIh1ZnV9FNwUtqFDNvHNxRbPtZZt4CF47rlz7OZFKYRik2XaHiNyk7E+bPX13z4FkNjB+8iS+8Md/hldnJjA5X0IhkYXVNOHrMhKFHMYOH8P1N9yAkZFh7Nl9JdvYkeXT3r178bef+zvm2CXiCfYmpoobnUXbtOByO1xka1TSpwldKD67iNz4tmswPTUB37a4WlmvVpj8S2eLsu5CPs8VCWrtlhcrGJuYgqRoMFIZnkg+MjyCmumg0LMex46NoKfQg0arila9CZV9LIEb33YDavWqICqrGsqleQb9BAjfdceduGLPbqwfGkIyqHyItoEgs3PAiACzsJrctiDsrLit4S46Exhca4uYpYNOm2oXycxagWk0sK102GGLOJSuIa24eqOJbC7fnp9fw9e9+JTzPQMk+vzcc8hefx3bjsjBOK5gmrBU8nl9wtnAIMXHcGqS7sO1rK9oRbAzfkXbdDxpTGuW7UCpBQy4CvHtMjCcBTRGv4qENc5cPskjICbDJlFjKxZo+plCDNo1xXnxBChwXJKMEV7JrksOKKLVyAMCegyuTXI1Bg96mBa1OVUGHi7Z2rE4NemhEtIksE2C2A7seo1dTYhP3KRug22x/iHprcrkwWx6PDBitlqoVyx05brh6U14mgRYElrGbjQKO5CSbJhzJ6BoSRz49pNw5Ri2XH4Nqg0TBhbhmw0c3z+CBaeFm24ahD1rwtFlaJkMXLuCmEIyXB5gpeBap/D8l8fQE9uGZt2HttjEdxZryMdauPPGHfB1HwtOAh/9yqNQd2+D7PpwWi0osotEQofbbCGtxpDTE8hrDvIpncoEUH0H27bugJvfjoeeOYD+lIq0a6G3K4mdV2xDttCDphvHTEtj8X9qj4fDF3o8wQmjFouLmMvTwlQFJM4gDYtQsi0jIeswNXBVkZQbdEklN2ceiGqA9uKAg0nJMVtccXGYrQdF0YZ3tSDmiVuArACjoG6ltcoOJMHAx1qS4tViY7QyeHpCf37V+vO6ob+PX/ymgcFolkpleTHkQNlIWBmMSLcEYDDMcMOCjABZYfUk5PeF/17jVQmmmkKydjjaHn11tNrX3sSDAfzTK4aBur+4O5bcjIO/k4wJB2jWYSIRW4qCDrdtK3MT+OJf/2888a3HgVgctWaDx/svvWwnSrPzoImuq/ZchSeefJxBGgE7ygJfeXk/V+PIdL7ZaGILTekuLDDPqFgqolqtcSuYODOcxQVQpuU52LF9C3bvugQnjh7mY2k2apztx3SVOSkszE2cEknB8ZFRZk21miaakDFXbaFnYBCVchleo4FkzMDuq/ZiZnoKcSOGTZs2YmJsFLVGHclUiv2IewrdnG2+7cYbccudt6Nv00bE0yluXYiWArUsRFA5rX0auShr2RRXWgFRMLi8Ini6fM1Kr+d1wpte+NslR4eA6NCmPLRfH5HzCH+2tI6WA97o79v6mcSHcl3Wg0ylM231/zWu8ItPO58z4Pt44jd/Ezd86pMMiBS+yB4cSYYq+Cbn8+6nTZ9HwRtdc3oQGGy1Wu2Bq7N9YPQ9OtdbGEO5okMcOw5SFiSSziHJGKXFLV6dPrv0ApyZb0HWiAStQFY9+CQPQ3+nzoZjQXJN2K0aCdGwFZzP08aBvJZCYsUCKDq2LcAzVY/I2E+l72VD1RJcZbTsBmRNiGbzNCrFfDq91EmhLoxNn0UOJFS9FEUDAq8k2CzRAIlLYLAFp+Wi4ajMrVa1BuKehaI6gOzbfwf1I9/Fuss24ciT96MyPApT0dHbP8AT4q3aLDxTwvH9w5grthCLd+HyoRmYLvEpfaT6CuhOZCBbc7DUOgy9AMmZwsuPljBxlMT3E/BrJp5anMJH3r4ZeV1BzffgZLvw9ydmcbDeRIKs9WzAkDwYmg2fuJgtH2lDRTJhwlBkZLJ5SuPRPdAPs2sXxmsppO1Z7LliB+ZHXsamy/ZA02VMLvpwtd5A8kV0hGjv0mIGMvkCd4JkGp4hPidJyFBLWFGhx8QEMa1d1SfpLgUSqVXECZyaMDIpqKH0FomDszuMGCQJaIHttq6oHgrVcgKYpAsZVgGjsTVccyvJxpxrHKf3okoorV36HiGw7IzlZ7tHLv7+9DPwpoFBAeREQKqUF5AnN4629MsSJYp/xustFK8UICqq4HHWBXWGqiFNkrLWEW3yAddwNX258DmciawGBjt5hR3DJSzPEATEcFrLdiwxhUXq+WYDi5OTeOBLX8I///NXoSg6Ynocludgdm4WjuticHAQl+y4BOlMBjRV9dJLL7HtHLWS6O/9fX0ozZfwIz9yN4y4gQfu/zpmZmbR1SVcDIiQTpVE0yNlewM7tg6xN3EmleQp5cmpabzw4ktcvaw2mmiSXpiksvE73fSU2ToOgRgRLHKZDFLJGFrNBrdy7rj9XZgYH4euqdzOTqVpEKUOTVY4ax3avg0/9eGfRffgIJK5DFTKVimYBWK4bTB4hn7tWa/5Cnf7ErhcsptrQ7oO7slKwSJcr4I2HU5w0l8FvGZcEK7haHK6AhgME4XVAC99VmjnRM+hCgvxeShLpzwiHOq7GNTe4DPg+7jvM5/BXR/7DeZVhZR5YZ/2xoPBsJ1LA1eU3J1J+zJ6Jjr5gmHyEeoOLoFBhptCrNnT4GumkPtwZMhmEdbkQzCs41A9jRUSZNL7I2BAvruWB0X24ZpN5v3REJrdavHapDjhWC0hwWObDHCoK+I6LXY3IQckahNrigqHhkWoVUl8Qp9AI2E/h+lDVssUQIRjQQAqfZkHTOBIaNVbaJCodTYBlQasKi20kjokX4Hm+rDrFiZyW3DdB34FcrUOWargu498HX2Fdciu68b+Z74Jz6VENAk91Y2RQwdg2zpK5TL6kxI2bhlEOg2UaVo3LcOP+TAMGWohD785jwe/MoaRiX7MjwwDRhzbCnG89+YeSAs2kDAw5Xr4n88cB3J90HQTGlVMPQfJpIZcLisSddtCTwDCdE1BJiUh25OF138lJps5bMyp7DnfF3dhqjEoqoHRkgM10cMAPJRv4aGQRBzxJPEExdAIU38olpB0D7tGqXwd1vXlMT0+g/HxCQxt2owjBw+hm6hJA+uBVAKJVBou7VOKwuCcBKe59S8Ln+qo24gYQiEhacFpDQFhtPsRrRi2izoBh5X307Nxc4J9lZ5H0/WZTIY/K+zkXQSD5x8H3xQwGK200VdYKJWRz2fb7QTxtcLdNKhjURviDO3eZXo0kfPCbRHKbcJpYrGCljJyFtQU01AhYTssuXee3jDjFi28M0wYB4Agym1rVxBDIi5NYgVAkQZO6LlqoGBjuybcZh0L45N44uGH8cQTj6FYrsDQDdAQAbUFCt09GD41gg0bNoK0B0lwldrtpEk2PjbOVUSqKv7oB96Pr917LxJEIlY19gyOx+JcaaIpXsrYadgjkYjDJtK1qqF3YACNZg396wbxwkuvoNpsoWla0HUDPX29mJ+d5ZZDMhFDeb4EI9CoWlhc5CEW4ioODq5jErfn2cjl8yKTkxTc+M534L0feD+yPb0MDNlyjjhwQbteVASD4BL4X3aS+KJBZq23QBR0icuzJHWwEu9kpfdtJwwdE+6h5GQ4FX9aYGu7iAS1wzMNl3QkE+FkXqvZQiqd5sqsEIJd6ze/+LzzPgOuaNZTIkfVEY9mW79HnMEwJlFbjPi7nRPFq323aIwNW8NhAr5SdZDzZWoByiYkcu/wVTi2BVSHIc0+irg5wbcMT1DLacH3I3BM3rGey3qnhk7AzmEpKY+1SyX4VhN2qw5doTaywxVAjtUu8dKolSyqPLKcgOcQD1fQhWwSiQ46KAREKCY4ls1fl55He4HVclmHmhJJKanCrFah1ICGQ8djcoXLk2PY+r6fhWXWMXJ0Bqo/C9/1YWk55PsKaBQrmJwwkU7qgGyiPDkKy4yhWFlAUk+isTgNuziKXDaOpOaje72GWEKGHfeQ0CU89MA87n+limxfGgPpPvxgOoYN6xxooK6Kg0VPxp/e9yKq8Th27liHTFKGZ9ZZBSJfSENSPNgtl609Fd+CAhvZhMIJdCu7FfNuGhs39PP3TyZ0zM3PwciuQ81NwqG9i+eZBM85mUpyW5jsKhWNWsgqYtRxEYrRDNBl24HmA//42b/AXXfchYVyBX/3V3+LdCqDK2/YB703h0S2C9fdeBMy3d3wOE6S4w7pQrpwiTIQ7M3sSxwZIOF2csfeu1Knba3gr3Nth91EuheILxh974tg8LyjHOGgpaarf1rP8/w/IHyH6FsvA4NB5Y9CbGimzq9ZBvwCH+IzgcHO6t8y1QUBKEVFu2NDZp5zOBoPLkEzb42npk7fcdstmOgAyYrTnx0CxMFzSAaBN5ZANmcJMPrQXBotkTngutRisOtQrRZOHNyPv/nLz7JEC92IqkJTaFPMPaSbmLQHk3Hi0jRx6ztuZRD44osvYnhkGLv37uEbdmR4BFu3bMWzzz6DPA1qaBpK8wvIZFI8eTwzO8MyLwuVGreGydLIiCdRa7UYtNmODV3T2Bbr1deOMnhtWQ10UbWCKmOuzxZ6w6eGGZwOrl+HdDqNSmUB2Xweff19+PGf+AnsvPJKGMkkdGpjkBk6cRQJ9EXAYMjDEsBQgPf2IxBpXksm2RmYlv7NREqRcpyhItgJOlcCg0J9iFrMS640Zzs2kUys3B5edr8EoJH+aDQbyGSyF8HghQtJa38nqoyTxp8shobYoZjn2t74ARI6SAJYVM0naghpw6310RnOo8lsuPZp+TKfj/AZJ6UegwWKP5bnwmnUoDVG4E0/BcMZh6RQxY4E4btIllCUqKktbFmQVVYk5vuV5Ko0Q4XbJK6fCY8GT5gG5MK2xFQ2cw1lqkSS0wXxhAkgikoXS8ME9wlRXKgLTSqIpmlxfKIuNmluOtRNabZYbJqs86yqD8kGfNWDo6nIbNuF9Tv3omIaaCxayBlFTM0s8FT0xAyJPyexadsOnDx2FGZ5BkP9BSzMl1CZL6JCgxu59cipDl575RBq1QZ6szJ6ezR05VUYSR9ffXwEM5lBLDoe0iM1vLM/i34qkHkSYglA7enGXz3+KiqKip5uHf29acQVqsz1wGxVWAeWrJl9Q4FFvEXdgCFbyOUSKPo9mDNz2LRtHXr6e2B5MkqzRSDZD1tLQmKPeRcKcwIFZYiAIEnGUMzQYjFO1Bm0KRIk10HSB7702f8JtVLBeHEWRw4cJigTLgAAIABJREFUZr4gxSzaTwa2b8LtP3w3mp6Ha9/xDvQPDfGUMie81KEg8MktY1ExDKR1A0rUUtGFnhOVjQkTkbPFxrOtbVobp06d4u7YRTB4trN1br9/08EgByzPx9zcLAsRtzf+8wCD0SDIiy94rzAjDhemQANLRtgEmghIkVI/Vb5oUnalhzhm4Uu7BFIi/MD2jr78Z9z6I70sfqWQnQlbjlT45PyXAiDxZrhC5MH2PAZ7amkWX/rHL+HxRx9n8FGpCmHSmdkiA6kb3nYDHvnGN7h6sGvXLnz9/ge4lK7GDbzjlltx79fuxY4dOzA+NorLLtuJ/Qf2o1Su4/rrrsXzzz2LD37g/XjhO99BNteF6elpWJbDs7GVRh233HILXn75u2xdNz09iZYljMSpQhmCGk2RsXHTBixWKwwGC11Lumgf/aVfwt591yDVW4DB3ECyPlJFhZZ9Sul7C89L8Qi0JkO8tIKw87kEldMAJXtjLmWxK71X5xoK22oCyIVm7aIrHNUCDDfZc7sNV392uDHSMVKwJxC7Utf5Qn3exffpOAO+j/t/8xO46/f/C4NAps/TxknDWN+DNjEdTdjypWp+IpFYU0st+i2ilcBou5grhhQeXaGFaskE9GTEHB2eZMKCze5EZCWn1cpwpu+D3jwCRYnB0wzIMlWdhFYsfIfBYKU0j0wXiehrHOkcsw5VcuHbLW4RS57D08K+S21jlz+b8CPFMoq7NCjFtCDSEaTjoqESX4HNwtOUKitwWjYP17mWBcc24ZkuXJksLen9gEROZ/BiZTbgine/D7Ozs+ymNPrKMdSaJXRnSWHBRc2MY8FsYeuGFKYmpzE7WUT/hq2Iq03m0pWnpyBnk6hOjGNxXsOVd7wHs6cm8eSDX8MlgwXk16t42WxgJhbHsacmsHlBxRU5FRuSeaheC8mUBrU3i7994VXUHRmD/XkkY3Hk0jpyWQ2VxXkkaGDGtZBOkUSOwwm45zaQySZRjw8itW4Xugp5zNfmoMeysBsaGnIMlkESMAoMlYZvfMSTMe6yEHVIkQkcqjzkFzPIoUVh9QqrVsVj93wFz97/ELyWBYsGDGUFlu0woKS9j7zmu3t6cN07b0V8oB/X3347ujYMir2Q+PVUKAk4m7TG6L2ZusI0K8FxjQ6JRNfhucTsleIQJUX0HvRn6D4SvufFyuD5R+63BBikhURTYFTmFpyriMh01HKuoyrUmfmuuth4AvB0gdawfcKba9AuJuDgEtmZeC8aqbIH0jNBnTAcEhDgQAhStxVGwipnB19sxXZxcO2WVUwZfgX1yOC7EqGaPseh7LreQKu0gPv+6R48+fijUA0VUzPTqNRNNFsWGo0m3yQE5ATP3Ucyk2Ah61aziS1btuKJx59gMehjR49hxyWX8vOmZ2awYeMGbvW88Px3WMewUWlg1xW7OPM/OXwShqby72u1OmxfyBLE4zF4js0le1ULzpNPUhMK1m0YxF3v+xFcf8vN6C4UEDfizD/hbC7ILOm9KZAIvdMOvaiOylk49BIu+TUHFiKaB1xEdqLpqAau9j5hFaVdOWQLJiH6zI9O95BgnUarz+0nik9d+W5l+gMBjODZgaRMeFwEuKkaQtqMQvH/4uN7egY8H098/Lfx9j/4rWBaUnw6mXForI96Zu2/sx3ratW7EAQSAAxbxVT5p2QvjFtrvgc6DqLd3YjwsOhnIrkLQyWTa3gy2DepsufAcBfgll6EOf0UkhopD+iQXUW0d1VCcLRZezDJDUSNQ/XJq0RwCinZIwcdQn40ZEKtX6KQEDgMpeV9mWw2CfDJbJdJNnM8IEIDbLYFs9mEbftcWSR6i0+dFNuB5MloOhJsqoYlslDSZB+YxKXv+jH4cQkThw9i+IWXcXLSQ//gRpRPvcaga6HWgBzPYHp6Bppm4G037EM8QUlinYdpSqUJSFILakXC1GQVbjoFI9mN7qHtOPz0C7D7p1Huk3HwkRK06RiKpSls1GWs17qx2ZCwfkDGq/UGnp6ss2pELqWj0NXFVnm0tQAWMjEVPdkE4nEFkmMhk01DjQF6TIOf6IWTXYf1m7fBdpqomHGUKzYsPQPZSEGRSF9RgaYpkDWZXWqoxU4AkKk2Wgw6xQxZguVasMam8bUvfBHPPfIoEoU83n33D+MLf/8PkE2X5B9BoyIZ8mAmfULHw+DlO3Drv/oAbn7v3fATaehyjJyreV+hbtBSRKMhQ+EzHI2vYRKzVmrD2e4V+j3RoGiPC+PySp2d13tfrOXz/yU/5y0BBukE07QcXWS2Dwo8NIVuVbStuzpRKlr1O+2CrTRAEpRXRLs2HFARIpkkecA8FRqWYJseUY2JbunRlkt7oGCldnHHz1bqxC/9LDpBvXwSWSFtOwrOng2rUUe1WMSDX/4qHn3wQdhQ2GqOWonkeUycv3KtgvLiAnYOCcueE8dPchuYSOgkYkugrNJqoaenG7Ozc+jt6WGbOLKLo+8tJ3TmiKQSCZCmk0tWeipVA1305oS2FbUkqJ1Dx59MJLBt2zbsu+EG7NqzB4NDQ4iTiDVNstHNq4hz2C7tc0khAOEECkUUCc7xUgu1s6rX2bpd9eYMrq9wkhUVkGigCv++0utXqgqyv3RHSW7ZsZxBy/LMAURQIMJ0RWzGQqKGfkYbNJHpX09F6F9y4PpefjdzcR5apsCtYdLME7qmYvN8I6RlxBIQw3VcGSYXDdfF1NQUtmzZsmrlZa3nJFy3K/0ZrSIyX9WmSl6TaSI06GF4TRjmFFrjz0Cu7QeUFhTVh+OQ0D61eamm50MjFQJZRdMiPUIJkmNyhVFyaYjDgedRNUkoFbgkW0OC9iR/RZ7uVC2kARFf5rVv2y4sz2cw6TSJV0c/s2BZLixHgiXpWGhKaNQdbgnHBrcwqBralsfka89g8luH8dSJWZyoOvjJH/shaF4ZpboPk/RTWxbG5yp49qX9iBkKPnD3XdjYl4NVLqLUKEOh6Vw5hcljh1h+y25IMNbtwMDGy/D4sW+i2JzDq9+eheLFoVF89i1kpCS2Ggns3JDFY0eOYFaKM+iDYrPkli5JiGsS4oqLbExCfy4NJSUhlSCHEA2O34ChKch1b8aT+49i353vhRGTUffyKDYV+LE0FNmAYAyIwcpYgswBDLYwpfNI8YLEd0jOhmKv47uYO3AEf/r7n8JUYx49loo7PvQBlMqLOPydV7AwV4StOLA8C0mb0KiP3nX9ePt7fhA/8Wu/Bt9IcvvdpgIhawOL/YmKFeQ6RYCPhwBZkkas3ShgW+vaPNvzJicnA9C7Os3nIhg821lc+fdvCTAYDXjklhFW8QREEIudHm0B5+C7LNu0I3zANYHB8EkhKAxqcuTAQZsxlcxZRJgmaCmNY45QCFbEi9sZNg+FhNOlyyuQy+Rl+EVnaidHwGDkS9Dn6L4MkybHSH6LpE0sC1LdxPToGJ594nHc85Uvo2G2UKlVmSeiKyoWSgvQM2kuq5dLZeYOkjAqtXFpKtnyXa44UbYlbnCfhzyIG5jvzsO0LJYz8W2HvYZTRgzpZBKFDb248qo9XGmkAZZ0Mo0/+OTvcYVw1zVX4e4P/ThyfX3cciKfZo90DlncO3B9Cc6jID4HNb8VgKAA37TxdpzTNU6fidcvgcFoFnmmgBFNLDiwUUsr8AgO0Gr7+rdB5QUAg+ElF9VhktnwWDKI2uphNvz6bvOLrzqfM0D1F5bboCRVpqQs0ME8nzddIYaFMSUKBsONVeiwyrwO1iI+faZD6wSB7VAYbOJLcU1EYNdtwXZaMMnpw3KRUlS41P51JmGeegT+/CuIq9Tr1ZngQfUh6mawTCjJy9gtbgnTFC0JF9OUKju5kGwMScZ4CnWZ2a6TYhJp2RG4JF6g58rcHnZsB7JHLU0PddNF1VNQl5Lw4z1I5fuQ7u9BvrcLsXgektwN2Z1EX8HAa48/hOe//m10b74anlxB98YhJEh7sO7j8KvDODU1DSWuw6ChC9VnMf2uTBJ7r9zC09OQHdiLMsrFEXiNFpz5KhrQUdi6Gy8eew09+QKe+fbLQEIR7XVfgkW+zvBx89uuxYPffhJ6Og25RSLJCVgtcnaS0ZWOIRWTkE1I6M4nkUwoiMfJQxlIdyV5OlvRulG2fQxedQ26unM4NWNjwiT1BQMaiT8TVzBIdGOGgXQ2zZcyRl0Ykj5KGEhKBg/6uJoEeaGKT/ybD6NoLnAL/pbbb8fGDUN49OFvYmx0lBibiJFcTyKBdDqGrBrDT/7Kv8O+998NXzHEPshuJME0scjmhY4tKVVGXEaiU+9nLNScwz1E7xNWBjurkNG3uQgGz+GkRp76poDBKJAKA1NIDN2yeagt38BbYqjjRQsw4JStVF2jwLJ6m3h5xS2sb5+2SAPMQbwIqk5SC5TXO+kZKcKncbUKYehfHNr2tM/xWoZL2hOkq4FB4iMT3zCANoHdD4EFFmu1SV+rhVa1hiMHXkVproh7v/pVTE1Po9Ug/kmG/05tWj5+WUKtXodds7g1T9UnunmJnE5BhW5u0n28+aab8a53vYuJ66lsFpl8Hjq1hqlayi1eiSeYh48dx3tuvwOuZeJnfuYncWxsFH/xuc/BZ4sjkiXweOiFttEgrxQVQuZMimk4Avoh+Auvz0pDFmutDC7x+AQAjXJLziVYeERuZx5ncOiR6uAFqwyG6jTBoqHpatKhJFapSe4M8VRb9uj13eYXX/W6z4APPPDJP8QP/Odfh0vrna26VKYhhzIzr/u9O2WoIv8OQSD9SclcmDATeZ44wefbeusEhG3KDG/04j9SOaB7llrBJH/i+SYcpwnJduBaDiecVKUznFkUjz4Cf/EIYpIJ4ZboQqUqKolSc/dADH1I5CpCWoFUZQ0EtT2PhKolbg2zrqDLcxGkRkhqW2hZDkxPwWLDRd1RgEQXkgNDiPdsRLp7A+KZAgvu83VRCKS6kO1j8JotmGYd6zPdmK5q0CpzODk5ioGB9Xjk3vuQyPZAUg00OYHWMDU9xcCJipKzM8O49ZabkDJasOZlmHYdjqdhavg4V/RqTRuSlkCp1EK1YcH0G6hXqDqqQ4pT21aCb1rcWSIbOIW1ZCU+ZylDg6552LZjEKpmwbZrMFwPiaQMOZVDsieHmK7j+PEicus3IL9xI+JJHTMVDRNeH4ttx0kbkZJ7RWO+H0utyJLg0gHsOIKYii7EIZP7E2kF2iY++7HfwsjLr2BGdnHjbbci19MDyfTwzfseQJN86Lty2HfLjTj+8gFsv/Qy/MLv/jb8rgJkokNQpbptMyes5ER1Q+y97Esc+A2fzz2x0mtpPVJHi4TXKRmif4ddps54fi7x/UIf5/fz+72lwCDLj1DADSzixDDlEk8q2urrBIRtiTe+GoFCejh4sMKkcdstopONT+CPeBbUpnMsUe4mjhup57P4cli3WbrsUf1BAQpPr2R1Hi8DjNOqXkvTWJ2Litg8PN9Mbx2AQXIXoXPCQydUPyM+DgVaItr6PsxGA9X5eQyfOIGnnnySp+Rq1SqKc3Ms56LoCWwY2oSNQ5uwdcd2Fiql9gIRiFNdORgUUFQB6BiIB9Ux3afpM/qaNOXn4q//+5/jjz71Kdxy89t5SOWfv/o1/PuPfQx3/8SHxAZK35R9SYkkLkSl+Xxw8AjOQ4QBsIwMHJyjdru483qtcPeFrw/hpUgqlv5b7YbtBJqcELDbSMjjXF7VZSJ1u6zSZnsu5QFBcOzkOy7//EAzM0h0ohxFasnbroM4jSVefLw5Z8D38eR//i+46fc+DlfSg7UMrtDL7L57fpzBMDFuL6P2BLlotUUrg1QdJHoGbfy06V+oR8jtCgFh+3N5IMAX+oNUqfMs5i5T1Y7bhFS9oqo5TQlLLhRnAe78UdRnXoNTn0ICLcS8GmSXdAZpQE7h9cyxiuR6qPXLE8HEV6SkUebKn+0paFgSGo6CpqdCNhJQ033IDWxFLNsLLZWDGk+wswaFdleJs3QNKeFZqoJ4q4S4dQipRA5W3cahhx/Ci/Mt3Hr1EPymiXiigInJaUyVFuH5MhbmFzFfLPG9Tly9QncedquJgaHNSKRNWNOLqMyMIZdbj1K5BM1zsVgrs5fyzFQNvp7gxG2+2MBirYVsIYHerhTkpgDMNJVNXEjSJyQOn6HKSCQ09PTn4Lh1SLBYazWeikFOZUBjyDNjsxg+Po2GJ2PrVZdhw5aNqHpdKCv9PJCjUlyKJXhSmAESmTYoCjuM0NowdA1qXAc3rxMx7iyxxV+lgme+9gCeuP9+FBcXkMhnMV8qQbJJhFrC0NYt2HLVbmwaGsJ1P3AnUn3r4KsGfKpCukFyQKYAnMzTOI/YxbjKS3SANei1nuu6De+B8fFxrFu3ri04zXH5ojfxuZ7OVZ//poPB8MhCovRCaR69vb0BoArQThvUrf69o3TWzgDLESPyWF7RIeAnfh9WCgW3jQrwLmtbhY1KUnJnX8wzSM6wZlZg07PSZy4hBfG35S3Q1cEgy7cIxQKRgQXAkP8Mzb65lR5I9ARailTJIN0/zrjJT5QqiaTXRRUH0qIikKvSzib4mVzyp6oA3fxUsaPvbzv4xtcfxFe//BUWiZ2YmoBltmA1W1BlGeXyPK679lr09w/g4MHX8OrB19DT34+f/5VfwguvvIw9u3fj7TfdjL7166FoOhyq4gaVVgEGA93mSPu3DQhDjb6zSLFEz3UUDIrsdW1BajkYJI4SbfbisYyt2qEbKC7k6WBwbXdpwEGLSBwxqPd8mFaLK7Tk1Xzx8SadAd/HyLcexoZ33sbSJlwZob2Paa0EbL53YDDkEFKl8FwEqM925tqSSVH9VQ429F2F7ztNipIEDHEHbRrcoGo/SWB5JndQZHI4otYldTD8FjS3Brsyg2ZxGNW5YXitBXiOmEwmxyV4MlcASSfaoSEUX4erJyEns9BjKUixNIxUAWoqDyWW5ERU02OQtCRcqlIR+KSGvSShSYLWrgNdzQGqB33hecRqIyhOzMCyDSxMFLHxsu1YnH4NycR61j38zrMvQcrmMV0u4Ybr3wGz5eG1A4fZwnOgrw8qLCy6Li69+hLkFQfHvvs0GgstVkNYLDfg6IDUciFbOmrw+ZyMj0wjIckoFLLs2rJYWWBnJQK7sUQcuk5w1eMBvUQ6gUw+BZdld0zoXUnkCv2ouya0RAZHXxnBwmwZ89UWrrvrNmR7uzG5qMMxSF6I2uouZPIgDrovsXicfeiJN0gas9Tl0Sj2aVQtJfs5dnaGrQBmswFnZgqjh4/h8Euv4Oj+VxGTVCjJOG66+y6sv3IPBrdvhRpPIi7HuKtjSw7iLB0kKqc0XRzG8KDfxCHwQlflwj2Z1jwNUNH343gcyMFdBINnu7vX/vu3BBgM2xLswRkME/DFJuAVnSbuAHRnWnhhlitWzsqDGYIHFpS6mQwhWqicnDMhlskvcByLMx+uEJK5N3MjTh9mWeLaiGrSStXAzkuz/DlnAoNiA2LqUtC2DAGh1+bghWLaVHFjUS/R2g6GZBSFgrcY+GALIVe4kZCi++ahITz+2OOYGBvDTTfdxFW/p5/6Nv7HX/0VyC4woRtYLM8zx9BiP1LROm22TOawtBwbXYUCS0bMzs8zsCxk8/ixD34Q9z50P95DbiipJAo9fXjPD/8Ik8vpGMiNgHPLyIDHSsBurUt6mbh0ZDAoDCBnep+la0FVGXENVwSDkcSh/YTXDQbFO4SBlNctt8rE5kuuAmS9daGD7FrP58XnsR0GXNJr4zIwtcpoSyfccWGsYFaKE+1WbTBEEraJKUbSQBdNjlJF6EI9QsJ/+H5htVAMCAQqByRKbTuwnIa4PyjJJHswaoGS1iDZyxGfOfBB1wyddQPhEVi0AKcFu9Xg5JQ4hZT02B7p5MXYAo+gEt0HmqbzwAxVuShx5C4NDWew1ikJ5gs+N0mdkOsFASK2wVNlaPVJNA58Ae6Cj+lyA6nBjcjaPo6MTkF1qujPx1CvNvDCsTk8dWAEhqEhrtr4D//u53DwwH4kU1nYPvH3dDRtB+vW9ePk8f1YP7iRW+Njhw8ymNVTKbgLHqrlCuSsjmatgcsvvQITxw5xlS2RjKNUXeBpX1XW4Uskyi2zqH+qKw85mYCRTSKeiPP5sK0qZD+Lddt7MTo9h1oRmJkZxeR8Fdff9m7o2Rxmmwk4DiBrCnQ9Adu1mN+tx+KIxYXgdCJJqgMUVyXECLjpEuLU0dIVxBS6HlSH9NnRSrZoMMmGY5pQHTFoonXnoetJrrpSR8JRZeYR3vPH/x/izToG33kb9t5wg7gHKIaz1IxYNW+U1gHdCzQ8RQ5boQVd1PZuWSdpDU4mF+qe+Zf2Pm8pMBgGvHq1gkKhK5jyFRUXFhyIetB1XgkpsO8If37GzTnSawykPdhOLNr2Y/RAUihksu4yZ0Y8SINQI92Z05Y/B6jgGNvZdgdnsN0yXIVLyMCgLa+z1G6OthpP2zyYTSgAL32dsNIW1A/Fz0InFjqTko+F2Tn8hw//PGaL87h01y6Mjo7z505PTqC6WEFCj/FEHuk/0t1OwZmETX3bxY6hrZicmkKLJvqIA6RqPBWYSiUxuHE9Dr36Givs0znYuHEj9l1/HUi74Pa7bsfI8CgOvHoIv/zvfxXrNmyExy354PhELzig5xNOD6JMtOt+OgZfAmztQBC4dPDrzwykwsxzCdRR2zYAzHwxRPW2XXkOwfhp0jfLB11Oe9/oeo1oaPJKDDyZmQfDYNBjQV1Np8TjjQqx/9JC2Rv1fXxYYyegbtgq4g8nWSFfQ6zX832sBgbbgCyYKKZ/U5uY7mWq/BClI4wXFypZaHdHgiGB5fFIxCY6BlIXcMmbmHUKqYVMEZrkYGRYpsmWZ6wKweYXJO8kkhy+m2gymX3SJaQsF6ZsiY4HDSFQ9dH24UoyNLcBxNLwHYU1WEMpL5fgDCFzX4LmG2Scwi1bWbKh1Scw/dznUZ9qYnJiFjuv7MPkgVO472ANOzfFMZhVUTSBY1MlvHpiCldevgtXbN+MEwcPoDg3hb4NfbjtrlvxyJPP44rL9mDTQB/Gp06g3iReYQxmxYKsxXkNeK0WFisldlUxPA9pAluOiWy+CzZ5wKs08GIz71GPp0Aa0Voija6BjTzsV68vYGB9H+bKJST0JCyzjHQhg5kZFcNHXsPAui7EujehGe9HywW3y0lbkBRuqVASi1NrWGf9UcMgLp3WHjAi/T+dOkYxja+JQRO/5BRFz3dl1CQLMQtoaaSYoQC6Atl1YUgKbEOB7sUYZAIt/NePfAQ2eczbLdhNE31bd+CX/usfIdM/BCgqbCpAXgDNzZXuoxATUMEim822K4IXBafPN+qc/vrvGRhcCiriINpVtMjfo20QXSX9JJJ1EQGXt+PTqXhL32gFLcGlDX71DZVaIPwJK2QUNLJBD9qPKXujSg1lwjwlR6KrgVXP0kGIYEcPBoOkproa6DtHMLgMS5wJFHdcY8rSKXA4BNoIdDg27vvSP+HVl17CFz7/D8L0m6p43T0wzRYatTrLyTQDj1F6TT6b40GGgNUN07K5Vb1t+3YcOnyIOUQsfULbge+yzpXnOBzwUpkMbrj5Rtz2rtvwpX/8AnZdcSX2XruPidrxdBpbtu9AD9ECqApMbSeqCLAHrJjeFmczAopXyfxC/qWoMoop5XPlrwgeI12zcJxleXU3rDryhnmWtvVawaDo9y8BVgLR9FhYKCNfKCz7Dp2gofN2vlCA4MKHme/jd/R9PPrx38XNn/5tqKyOvAQGRZJw/mD9TJXBkC8VehRbpCIgSez13UftTBJvv4CP6LoVQx4BFzlMNmlQgMGpA4f4f2wpJ3NcZO0/qgwSP5C0BGlEmDnOSzQckrJnNbogNtIQMg2qmHT7OxJ1eeFpcZCAjI4GLEo4DUAnWRo6167MuoJsMiq7DARlPY6Eq8KhNn5tAuaLn8PoSAlziybsag2+7MCQdJiuhvmFeYxMVTHZsHHZUA/effM+HN2/H7qsI24kMDI5gb4N6zA2OY6e9QN453vvRHFuFo35edTLJZitBlRFR7G8AEmLIWkksDA1hZQus71co1KGEUtCjidhEk+QBlsIgCXSULMZxFJZGLE46qUZ+M1FeGYVVquF/qHNaJoVVGotTIzRtc1DTyUx3zDgJfvgUXVPVqBqBitB+JKPZCoBPZbkWESDKjRUpCqiRUwdBTZOUEmYWoNOPG1qL8sKDKoOGiTqTa12FRpJ/CgS4sTp1GSQgYCmGJAcF+MvfAf//df+b8R7ctiydy8e/9p9iOketmzfil/8kz+GsX4bX5dAK+ICrkTxVrTWSHaOHqFNbLRF3Ll3X4yBr/8SvGlgcCVAGIJB+rOyuMDad2sGg+E5WA0Udo4BL0NXkepPJNGnzDVYklBJY4+n+pbahxQUaEI3Wh0QgV2Iq1K2vOrjPMBg+J5tjlsELvHXDKpXFIhphtdutvD7v/tJHiQhformAeViESfHp9kmbnauyJXYqYlJaDwoA+S68pyJURvi5PHjiOkG0skU6rUaFm0iktv40fe9D18hHiFNW/sS2D83k2YwSJmcsKqSkO3K49Z33op0LIZypYK9+65Fy7IwOTPF1dV333Enrrj6asg6DaaQdo6okHFbvKP2sny4JPiy7WsmbObC55xLYFhq8QcDQEErvfP6nQYEo88L2vLh+V/186PuOpxZBJVR4mo6YjNdrFSQzmZWJUifjSLx+kPCxVcuOwM+8PWPfxJ3fPoTXPmiyj9tzFQlZJ/eC3C6zgYG6fchpzocIqHrTwkYbfxRGY8LcDhtxxMRo4UTUrjphuuOJ4Fdqg46nPQS9ze0kPOojRvozAnNWDEsQq+lpJQexKu2QRqECsxKHZpusJsFR1Ob3FB8eKoN15WgtUi7zuNqIMUEFoxiX2TRuaEhtTgcWPwzF/NP/AXKR09geLyCg4eGYVJbdKGO9LbtGD9vGgI2AAAgAElEQVR1FNMzDfQUcvjQ3bdA8QlC+pBc4uj6DCiniyX09eRhyjauevsN0JIZTJ+aABoVmJVpVGt1niaOJbtQyHXDqtaQy8YwMzuKnlQMzZYNLdWFUqUO2Yih0D+AFtl1dvUyt1CJkfYquXe4KJeKyGUzKJemEUvqmJtuYMPAIExJxmS1iUozDU+hip+QiCFpHopxmq5y50DRDB4ioQfx6ahCGIsZIA4htek1RRMsKYozOukAekhKCreOy60WVLIGlQ0epDEIaNKx0TF6gOM18Z2HH8DnP/UZOIaG7Tt3YfjlQ+jdmIMnufjdv/17INcfEGhFO/9CP2i9U+LDHva8Nwnr2Giif7FNfGHO+lsODIaWM+KW95m70J7aDDbRsGUaXQRik26r/QVjt0snKfx954JtA6ozVAapBRsOV3DwowBHmwLp8mm64BAy+ZqKZ9zQEK4SK12jyA9Pe0bwuyUJ4jOVQpeqVsInVbQpmXtGn0tG8pSFezb+7Yf+DY6+cgBduRxaVgvrBtdj/4GDqNQoGMsYWNePbDqNo4cPI5NKwbKEDiHdfMTbIXBH54naP8QtHNy8BcePH8XM9DT7HNOGRIRyCs6T01Msfk2bQSKRFC0k38NVe/bwRCJxi6bn53DtdfvYE5lAczaXw54bbsDV113H/EPiyHHuHxRdVgI+IuwsF6emVjVvNGtorXZW7sTkcAQIigYzv194nUIeavt4wgptW4MwuF4BEb9dPewcOBG6JMEGG/w92HTpGIgTRoGdeJ9hC7mz0tl5Ti4GxAsTEFd8F98k81i4sgeFKmCSwhUs8ml9o8AgHUdINQnBYJiwUDWf/qtWq9i8ebOggAST6xfiLHS+V9iuFuBwaY0LgOoyIOT1HLj0BOSMtv86VQnD5JgGznyaHiYAJpMEDNFWJLTmpnH4sQfx3SeeRMmRsPe2d2PH1XvRNTAgBhXoc+l8s6QVaQ+K6jwBdIq/JHFD3QVbUmENfxfHv/4PmB+dxVjFQt/Qejz/nZdxaGQC+XQCl1+5G1dsXY98TxbpVBKjp44hnYyjWCzB8SSs37AJpulgZPQEdl+7B45iwJd0DHRlcejFp7Buw2Y4to/56TmYdC2oXe7brB9Ibis04GIk88h29aFhtZDvLqCrtxfl2TkUersxcmqE5WbSyQSvJ5K1qVt1xDM6jh4cRW+hG6ZRwGiVKAEZFu3njgW7NynM7SOwx9xJWeWkQABBg3mk9B9LD5ErCFvIqdwqpsLA/KkRfOOee1A+NobxqWnsvetdaCgSfvojv4hEdy9rVrQYXFNr30VzZgxf+MQnceK1A/xdkok03vHe9+CqO+5C7+5r4JF0GAuwW0I4/AI/aIKYpM1ojYdyShfB4AU+ycHbveXAIOMYITKFubk5rBvoD7Townxy9eyD9+QlrY8lPZAznLvVQKJAAWELSLR/GWRQK5OlWzwWBebKFQl8asK7kcRRA1h2Gphghf0zJE/LKwRLLedlhx+UyqLPZTAYDCHQ4AGRtmnKzmo28Ln/9uf43F//DVLxBG648QboyQRvJI8++hjm5it8bnddfhlajTpmZmZ4WIREq6naR8RwEhot9HSzADVdj2wmi650DguLZW4TkRdmNpflzJ6CtpFKYG52FuOjY7CJO8TDEAJobb9kJxrNOnbs3IGt28gZhejVEkoLZfzA+9+H7bsuRyyVhqLovEG0mckrtPGXVwgD2ZtIVfBcbhf2RKWWV5gQhBtr1HIuBJ8BBg03xtUqdJ0VxFCDi18egNbwrWj9CHsuDxZNawa8sNDjMxr8wsxYvE8AiTsSmXOpiJ7Lefo/9rlOHUASvuIGuSQNtl3YSkj0fg7/HraIw5gY8qdCRxL6PSVi6XT6DR0wCkHo0jGK+40dKCiBilg18nNZR1BoCTJGZEUD6pRQ25jikwyLAYoNo+WhBQ+pShFf/K1PYHJqBmOLVUCigRIdP/WJX8PmPVeI6hWpHpJ4sqRCJ8kZiQYhyDEpCPxSDBIloZ6L0cPPY+7IiyhPTbLCgixb+O7zJ5DNd+Pm269HnAZHUikUZ6ZQJY/gRAytholSaRH5XB5z5SoWGwt41x23sPuJaQnOY6k0DY9Gcn0gEVMR02VMT4yx6kQmmUH3QA8sD6w92NVVYMu9SnURsqbCMm2k0xloBpUFWZuIxbhVEt1Rk1S/xPTYPFLZHowuSLBiWR7U4w6PEVTGCNRRcg4JRizGvET6kwAggUGiLoUC9aT8QB7wpENIfMDpVw/hs5/+DBrFObSaQu5n644deMeP3g2ltxd73nErVCPB3EKFpot5XtuB2qhj6sQRlEdPwVM97Nh9PfT1Q+3JempZc/Wx7S3/+iNFuNYohlEcpBYxgUCKgdE2cWdyHH7ixdj3+s/9mw4Gw001XAQhEORKlGWhWJzD0MYNgjUocUG/nQkvfW2h1bbyQjhzdW1VIiKjytP5QAwIaaiEBam5FtcGryQ9Q20PyoTp1WwQzrpaQY2JW0yrX6y1gMEwa18GBikYhxCURV0d+FYLX/z85/G///yvudJ0xVW7sWHLZkzPzmBueg6ZRBrPvvCCoKwxsdFjdxICJdSCoe9GQG+hUkE8mUD/wADGxycYCJPkTL1e45uTKojdxDe0HTRaLfzUh38auqZjZGQYzz37HNtZ3XnnnXjggQd42KS3UEDM0Dnbm5qewGWXXYaFygJ+8sMfxs7de5DMF7glwm2gSHA5HfyJ8yiqb8Lv+Fwf7U0uMvgjkoAlAfPT2sKRDzlTVbnzWJbNwAQ+2CEYFOdcZg/isYlxlg0JA2AUEIagMKx8XgSD53rFX8fzfR8Pf+r/we2/+THuBnDlXfxf8GYXpjV2tlZxyBkMgWD4ZygzIyrJF+ZYVjtL4n6JZEPcigkEqgOVAjqEkO4jKLg+VEUM4XHybLegQEaTNQwb7CrS8HVkKiV89bd/Bw8/8jhu/8jP4uWHnsL+kWF88g9/B9NjI8gMbYLqOWiVplGbn4dlKxjafRV2vu1alk4hYwDbi8FwWzyCZsYVKLUpvPTA/0JzbAolUkLoGsDmwfXo2tDHjidjR4/CtJpsl1ep1FBZrKNZN9Hf14fx6THsuHInLr9mN4rFeTRqLcgknC/LmJ2YRSaThh5XUS0VkVRVaKoOi4cLJQZTc/MlbNiwDpoCTEyMI5cvwOWqnop4IsVyOeQ2osg+rMYicpluNCtVzEyX0VCyqPgJeBJNOmuclBMHkMEjSewYMciaAZ1awvEYg7/QNIBt4SgpJ4kZWXR2yCKvPj2De/7sL3H4+eeR7c7jkmuu5lb90/c+iGx/H370538O++66C3JXFwxf54ofcTOZICABpuQhaZMDlk1jPnwuRBcqsGQ8f2fGZcuO1hpZzyWpja3r7cpgZzJ8pg7J67jb/49+yVsCDIaAMMx8Q8BDYJBalvlMmoOJSuKXQSWuM5MOtKDFXk60ishkqagYrgIKV/QtDhqDEW5X+H78Gy5ZS+2hEv4RG71T4FMhq6oAiEFgZFejoJVzPmAwCj6i1QOZwCDrfnpwbROSbeE3/q9fhuy42P/Sa6gsLGCgvx9XXnUV4ukUvvWtx1BZqPA0IHEEaXo2HovDJOs5+BhcvwHDo8Nc7UsmU+jt6eVqH+lNTc9MI1vIs1NJq94IsjeatBbVgu6+HjRbTa6U/s1nP4vHHnscBw4ewDtuvRWqruH5p5/Bs099m3ym8LYb34bJ6Ulcfe3VuOzyK7Bzzx7kegdYT4z1s4JJY45HK1TBBH2IIuQST3Ctd/NStaNDJDxYJ2vZWF8vGAwtFrm9F2gK0qZOCvvUUqfgR48www+BYRgIz9QyXstxr/UcXXyeADuP/ebv4pZP/ZaghoSyMkJ9j4HNhXicDQxG+dQhEIxWkAuFwoU4jDO+h7hnQvmqpXtSyNIsiWSzAgMjQfF2fJ/6LifGjmfCqtbRHJ3AwWcfwZYr9yK/81rYdgPOif3429/4JLx8FodGjmO8WMYHfujdSKkSerdtRHX0JOrjY7BlCbt/8Idw+Q234J8+/0Vcs+9mbNy9G5YEpOLUS85D1R121iANvJcf/EtUx05C9T2s2zIAKZZBTNHwxH3fQldPN2RNRjrfhfnSAhr1OvJdWUxMnsC+fdfBSGUxX6si052HZTmYHBlnq87qwgJSsRTz+DL5LCTZR3lhHqqUYHUFkrnh6qhno9lsobd3HdvtUYWUElgCgqqhQfbpfMwh1TuAqWOzcOUY5uU8WoqMuKLDoN6JprAXM1F66D0IUBZ6+6FQnITPWqQMBjVdgEBVCE/TdDHrQzotjO5/BX/3h3+CYnEWP/6rH4VdczEzOYHnv/FNLroMDG7Cb/zpH2P9rsvheyRB48CWqaJKQz0KHPqTDGU8knwTTjLCho4IPSQofv6UiXDfp/VNexFVBbnaGfgdh0Lrq00SR/eJN/xm+Bf4Ad9TMBiCvuh57GyJRCuEYQAkscnu7kIwySvah4GBRRBoTpcjDBcWL5AOHLhMHJMz1ODRKQOzEo8wtN4BtTn4G8Glth7BKEKhtLlT9kY6AiRbTdOhbTIjbSbhwYRZ9mqramXw2gmC+d/8uULniyuWdgt//9m/wdOPPYax8Tl41J4o5FG3Wrh8+w44poVXDh9EKpVnMFKrVXDLzbfg5ZdeQnlxgf0fU6kMVxS3bduGEyeHuQJI3yWRiCMW0xgkjpw6hU2bNmF6coqreQQkC7093JrYtmUrFhfLmJ6cxMLCIlLpFHr7+pFMpXDo0GEeyOnKZWGT3Voqifd/6Mdw8+23I1Po4Wk7CmgUYFlQO6hftu2PAgK5uPlfx13JHqzCXUFkDxFeYMeUcHsdtSvFr+MDw0GYsJtFJOiAZ0hDRuw0YtsoFosc/HgqkIZygtZIWB1cCQxezIxfx/U/x5eUD59EfvsWnlwNBYSoOsgC1Of4Xmd6eue9HcZL+nknGAwt6uhP4g6uX79+me7gG5kUhDF6tThOAJkmhAmcKTbF6hbILUm1AdesYPzZp/Ddp57CJdfvQfnEEST7NiN3yeUoDPTDHBvFsUe+hemRUTz70qsoLs7izttuRHbTJbj82iugZDKol008e/+X0Mx3YfeevXjgz/4MQ7uvxA989BeQ6OqBoahwfBeKKwZWSAS7eOQVNF96FMr6PFoLVVRmqmixbqyKRqXBoCqdTbCw8eT0DDJZHdfsuwqLjTpsKgooMZgWxXaFq30UP3zqwPhAPJlmqTGe9lUAxzZZgiWWSDO3kSaKiSpDBFOqqDmWBc9tgXI+BluyBqtex3dfPoH84C7YJDNDgtrM86OhOtGBIhhJnSeaHE7ncpys03QxDZKQ3JlBAyNE8dE0MWihNiH5JIOjYP7YYfzpxz6GxUoN7/2Fn0dx/BSe+urDzDdcf9kQMFrEL3760+i95Sa2H2TliTfATWS19R/yUinWERicnp5GKpXiWBj+F02CVzq2N3LNX8Db/C37Vm8pMBgGvWjwi7ZHcmTEzdl5IMVBYrzhZn6GPXoZGAw25vCKhPp8naBgtSyj3aZlMWcq81NVinhxDrdY+XAIEJIoLXEdVDXQ3BPAg/gV4pDP0r7uXDIrTB8vVbdIAFbIPVCAkm0L9/zd/8ITD38DxWKVb6ambeFtN92I7nyOj++hb3wD2VyBb/q5mRkoqswB7tZbb8PTTz+DaqXG2RlVGy2bpqh9BofJZAL7rtmLgwdfRaVWYyHQ+WIRskRBilo1ZLukY3BwEMMnTvLvS6UyZ5GF7gJ2796NJ598EkNDQyjPF1HoyjFAvPamG/BDH/wgsr193P7gSW3uALcdjCPBKQxU535fcdDpsAyMbsKnScZEx5lfr7A09+KX+yPzkTMQ9Fk+Y2JiAvE4gWDBDeoMgmuRVVhtzZ77Wbr4iugZ8DwLMs2cUmLCAJCqghdmknglQBX+bOn+Xqq6hVPFUTBIf6d7dcOGDcuI9m/kVYwm22IpL1nnUa1I2FWSVJQPxTdZZsWCifKRF/HNP/sLHHv6JbS6+5DfeQkGegbQU0ij1qzj6h+6E5mkjOJ/+xzuPXQccTWG/GABSvc6PPhPX0LWjyG7ewdynonqbBV7br0J3/76vRx/7vzoR7D75luQIg5lIPvDYw2kq/riQ1iYOQJZceBYHiamFqElqAVpYHG+iGqlhG3bNmNmpoRm3cepUycxONSDq6+/CnXThePH2D+5WJphfiDJ+lDMLJfKSOf+f/a+A86ysjz/vXXa7uzMdthl6SACIqBix8RGs2Alhmg0sRvFGk3iX2ONiC2WmGKNhqigYtdYohFLECOCSoftfafP3H7/v+d9v/fc9377nVtmZ5aZ2XN1mVtO+c53znnO87bnHeaOHJB5KZemKZci6sllAMlUQ4QD2n3lIjsN+voHqILiI1xTGZHZgRLD1t1jlOldSfWelTSDVn0pJ8GDRwqCHxzBSVFPn+j/wWBGtXBPj1SUcws6hJIRhYIRmc0Q2obWenop05Oj3pH99Om/ezPddOMNtOEhD6Abf3YDrUiBwKbofg99EPWme+m1V11F1eHVnHd4OIigNSp0f7iO9uzZw1hoU2SSfMH5vJtl2wuODFrPIN4D/BT4lg30Uy4r/YElR1Bc1OzZ6ZQMukKLiAy24mQxPY2VOLIlwv+XCjeQLIwVIRF2nVdFg4uV+J1gLLexigoVjAzMLM61zhWSpuGVRKuoWrVMVCrQPbfcTF/+/NV05+33sot/ZGSEjj/+BHrixRfRPZvvpqmxcdq46Vi64/Y7aHhokDbfu5nOe+h5LIfzrW99h857yEPp6quvZk8VjgN5KCjxP/fcc+lXN/ySHnLeeXTjjTdyNeMdd9xB+WyO19147LG0e/ce7mKC5UHmRkZGadvWrbRixRCtXbuO9u7dTcPDQ7QD+XFDg0wSL3zqk+ghj3o0Da1ZRz19sAhRkAMyCBCUOYtLGu506tTI0J7Ina4XLTcLMhgVGnu6h3zuIMxNdRqfmGiSTwh5Ba130AJ14hns+ix2vcLPv/BFeuiznsa5aNqODp6uuagk7oQM+mRLMRFYY/UH4eWBHNRcaw92MmG+IV+FjnEty4V21VSVqrkeKtz2G/qvj36IfvCjn9HRK9bQPTu30EypTrlqnXIrh+iRF15Ad/7h/2jdpk1U23wnlarTtG0iTWc/+nzacvc9tGxggHb84XbafNedVF3RS5uGVlNfTw+tP/4ouvvmP9CxZ59NFz3/z2n9pmMpk89zmLSazVKqsJN2/PDLtP7oFbRv2w4qzWTo1ju30N3btnKkY9Wq5bTpuKM5Z3rLPbtofLRMW7Ztpcdd8Chau2EVjU4UaPfeGZqeLtCKYXgIy2ws53ty1D+wjAZXDFGhXGFjgZ9P6JQC49qlDuXzOSqjtSRlaKZUZoN55ZqVkuFST9E9d22m6uBR1NM/TJVqlgkaWh3CaK2hzR88fyjqQOgXxC+PfME+Job96DzCfaql2hapOBJRQOHIIGUQAckip7xC1QMH6Ndf+ybt/O3v6dabf0+5dJ3Sy/vo8ZddRg984oXUt/EYTjeCl3E+vWzWyLH5z/ge1zQiU3jZyIhPBn3Ddz7H28n1vxSWWbBk0A+L4EIZObCfNh1zDJNBeOSiHr3QpGtB6iKeqFFBQxxbC1k3t7Gz4scqa8LC0i60iIIRJrAVhAGkR7CAJPIdJeyHcOtB4nnCy7v3FrIXEr1AkTOItlDQ5SpTqlSk8vgoffjK99KB3QdotDBN4yPjVClVaLQwRaedeTqVxqfokqc8mW76zW9o+fJlnMsCXTsAHkjcF794LXthH/TgB3EhyODgIP+DRXzzb29isBkaHqKLLrqIvvrVr9LE+DgfA8AOkjEXXXwxnffQh9H11/+MtmzdymFReC8w9fv27qa169bQxPgEDQ4O0Pqjj6InPe1Suv/Z59CKVWuddpbI9UjP5Nlaqo2LQsMQ6gVE/pfKu3RcGdolGZScRndeDRnka4L7u1ZpanqKJqdQrUrRNaIJ4X4RSYgQJ2RwnmG4TvT9N72NHvsPb6JUNSehYustnsPdWw8127iuOEPJIP5azyA+4+HJHUFcnhXuT3hVDtfDMRTalnsLTQLSaGUr+FRO044bvkff/PAHaSIzRGeeeQZ96l8/SplihvJpkJU6ZXL91J8p07K1G+i0hz2Qdt32W7r+xtvowj/5U1q1aohGJiZp/7YtdMMPvk+FEtGqNYOcS5fPZalSK9OatRvoshe/mE581ENZlSCNk1Wr0q5ffY1KI5spTzW66fpf0/JVG/ley2fztH3HdpqpFllEGVW5owdGaHJ0inoHe+n0B5xOxXKJtuzcS/n8IE1OzbC+H6Rd0CGoXCrR0PAwF86BpE1MTdPg0ArqzYEEA/fr3E6vN5+n6YkJKpXK1N+fp1JpilatWUWoI56YrtF0qU61vmEgAHsRpd1elZ9xUKjAE6a3t4+rgkECeyEl09fH4WLkCQIvgMeQkAGRQ0cSvlZACuFhrEHIv5cy6R7q6e+hvfu2UWl0gtLVAtUgMt07SMPHnUTZuoj9Ky763t+5uNQjg9yRPXud4jqGPi08nbbtXCeG8OG63udiDhbqNg47GVSQ8y1iBRXbgkkJoQKgFpisHBrmsASKOHDhghxqJ4DQBeyDbBwBjFL7XMGCdicJnbwoXGwKUzTEKKmEdfbUacgYmn+8jiM20fNECyNEqrrpZUPJUTs0XcIRWhZzdRI3klgOTa8y1Wem6fof/JB+8r3v09Zdu2h8ZJQmRidp9YajOGyQqRKtO2o97d69i/p6e2jnzl208ZhjaGJiinbv2UM7duzmYzjttPvRH/7wez6Oyy+/nK699lq5WXM5zq+58KIL6dprrqX169ez7iDLG1KKxazPPudcDhMfe9yx9LnPfZ768nmCd3dsbJQymTStXI2k9zoNDK6gl736Cjru5FMYxFEoxEnC/E/qnbt/SZYN5sc//wbv2m+2ychoHktELB3psxtjpzF3qHEpASa5UbvTFAsF2rZjB+ft2LCw7xlslStoQTABxPans+sl6kQ3fOZz9OA/v4yolqUaxARQrDXH+YLtcNFGTKyhrN5BJYX4e9RRRzmdSunoow9Ti43z8aCP5hb5y5xDnaZqBiUGNUpXMlS6+Qb64EtfQjvzebr08mfSP1/5XqrX+lhOKZ3P0GOe8AT6yY++TZXxEqWWD1J6YoqOP/1UWn38sXT0hk00MTFJU9OjdNMPfkAzE+jCUeLiDSZdUEmmFD3/GZfTmS+8jHozyJVLUa5ao803fIMG86O0/dbNtGp4FRUKRU7N2LFlN1XSOaKePirUiGZmpunEY9fTxMguOvPc06hYIRqfrNCBsSnO+xsdnaRKBUdTo76+HiZhIKOT09M0NCQKAPAYz0xNcScWVBCjZ3CpWKJKqcCtN3OZGuUz0u5yfLpG4+U85ZatYqwF1GXRKQSFhyCTBKIGEgetwDRrsEK7tae/n9+DAAIrICuTz/UyLjNcIVSMCudahup9qG5OUy7Vx2SwUq9QqTpDqRJRD4S9e9DpC5LdaP9HVMtw49eub5NOVtBUAlsAouvhukV4GMeiHkErMq3XsEDtwS1GE+zr5Ay0XmbBkEEFQwU9m4Ni1ffxnrthLF8mulVRlal45fRi8clm9D0L8rHCrywSxzMsMwzNoTJKzeUzOX14WKj7m0VZIasAMeoUUQWhYyYJEF1Fa6uGmyEKdYfGZIscIgLpKvuczhOHqTmsXqR0rULVYpG+dvXn6YZf/C9t3bKNilDGz+WoAMHaqQk6/tjjOJ8PMjG4mWB9wpLdvXsvzyuA7rGPfRz9+Mc/4hDK0IoVXOF16qmn0U03/YYyuQwNr1xJB/bvp1XDw7R123Y66ZRT6d577mGLGXI0hWKBVq1cRaMjI7Rv9y7eRl9fL8/J8qEVnDN32eWX05kPOY/WbdzIXsFcFjIZYR23xkNMqPJBJNmdK6nka/QYbgKL2aqCdOEZZNro5G6sGgfGz7mYtRptuede6hsY4Pwese4buYJWV8uXlPGlZSL7YFbVNIcOIkt+C+UCFwhwFhfI4GHMGQzhok8G1UjGvYnrC9fS6tWrmSho6E29zFL5KyHFeSOETkC9isrjVIqyqSrLlKCDx/9+9p/plz//KVF2gH7901/RDHsF03TmeefR+U+6kHZuvpW+9YFP0COedgn99Hs/pI0POIOOO/VEWr/pGCpMTNP42AG66cf/Q3u27aaZaoFDqmnYv3lUvVbomU99Jj3utS+n/gykWVJUrlcoP7WD9v72mwTt8P5sD+3evpUmiimq5lbQFLxhfQN0YGKKRvftoY2r+qg6sZOOOWEDrT5qE+3fP01jkyUan5pmfdBsto/Gx8doenrK5eahc0eeJqcmRQUgnaZjNm6gUmmGvYXQZ8V85+Hky6NTSJ0KhWmanqlRKreCMv3DVE5lqAfViKgURlELcs35egOpy7BsDbyWCA/jX9+yAW52gH+SL4j8anQXEVkZuByYJGb7ifqylE2nKFNPU7mCau4yZetVquX7KZfOSgWUewSlkXqeEe3XuXzps1yfwYpfug9UMyMfXRw8goE2ROwbw6FnfEIGD/2MLSgyaJXuQ2QQ1gMALMPEBfpKrvOHL+RrHorWKxSF2Zy3SB7Snj/O3RgiodXCQjLr+Z6ndF1kBRrDkATwCjyFLvRjiateyAC26MHuVbU2neqmogZouKKdksjbwKLE/yp4gCGXcHwffepj/0q3334nhzmmxyY536WQqrE8DHaJcAS0tBB+AJCMjI5RsVISrxoeHmmiDUcfTeViSYpmMlkaHRvl4hL0LEbFcX9vD1fDrll7FN188y102v1Po61bNrNOFFrUYTvTY2MMlNOFGQY5EM/HP+ECevzFF9G6409keQeERXgaWoTi5DoR4PR7w0ahNa9IxJ8/7ivrTlDHD0WPDNr1Q4Qs+t0ZHRoiwUN7+7ZtHNJhUdisVIr9rR8AACAASURBVA/b4hGbPB3yDCaAeOjg1+kW6mNTlFo+wBr0kaA87vFGA5xON9VyuZAH28cLP31GiSCwUb2DWAeeen2wqhSNEkD8rtdax9d+l0eIugdI7+RKKUplywTxKUxYfWqEbv32N+mGa75Kd9z8OyqUp6mYHaTzLn4yDa4bpv50lvbfdRutP34Z/dfXf0nFepYe95yLaQYNOCo1Gt+zl6777NVU7clQf18/5z4XIQZdmKDThlfTGz7xj3TCKWdQjQ3KNNVzdSrfcSON3/JDyg1maWqsRr1DQ1TqP4qmUoM0OjFBozMzNDkzQ6WREcpM7aMzj1tNm7dspfUbN9F0sUq1VA9NTJRoz759NDJ2gLZt3cbi+/DoDwz0sezWqpUrWT91fGycpqfGaXBFP5182inslSuVC1QtSh5cGS7lnmWU719P2Z4hlsVKw0PnGhdwtTBayKVQBIJ/CBEvo3y+T4hiNkPLBldwSBjRGfwDSRUCJSQSaQIojIEYdxleNEkbpEqGNc4oX0txa786wtJOTKOaqXILOm61OEdc0L92FbP0Oay/Aw/Hx8edHI6kU/nGsDWAQ8QvIYNd3qCBxRcEGVTrV/8qEQyFRqzYKvfOdZpsDdomlWzq+FOwa+5O0qxbFxEIjzHAUR89dLWlmLOakCzsv3Q7rqxFNUuEtKQk3wc6gCCFvF2nn4T14G3g/Dh2gTs5FaePiDwSG62Ue1XvWAkTYz3ev+YacVeAGtULk1SeHKMvfurT9POf/pSTnPfPFIjyPTSxd6eEINIZ1sKCDMLw8Goe3+TYBIc/kBsDwEFbwJmpAhPIocFlNDo2xsSzVC7TBRc+kcMm1//0eg6lwPO3es0a2rV7J61eIx4K9MtEX01YqYXpGRayvvjSS+lhj3o0rd2wgZavWiNhDifhElmP0YFLnp10gnH5hGYaLPDwOXeCNEEjt6WHj0Ujw3dW7Hoy7yB26nmJhma0BDF2PLAhpipjTHHCNxPCGDkZ9Qr6+YIJIB46+HW0hVqdvvv6N9Pj3/f/OAcNlwCrC7qitTl6bjYjj0k9UYJor2+fENo8Qj9czFWZ3DVJDFEYHrhYofkHY4RxJCjY7nKhD8FLFHmEVKwbUlugiOUCHbjjNtp3+61UOLCfDhwYpcFVK2n1KafQ+hNOI1qxnCZHt9MNr3wLfXvHrfS4P30+VSanafs9t9OOu7fQHbffQ0PrN9BTn3YpfeE/P0sTB3ZTvkL0gpe8kh7xvD+h/PLl3Hu3mK/RxJ0/ovE7fk0DfQOUyQ1QKTNMtGIDjVbzND01RrVKgVNoSoUiTU5M0OTYGFXKJarxvzKTKnReOrD/AMubDfT1U6FS5m5Nk6MjtGrlIG3acDQdOIAQJwo7KpTLp2hyZpp7ta9ctYrVESC9tfaY07kyOZtD/l8fVyCDvHF4GZ1IsoJ/TNRRHZzvZb1WPCfg7cV2gH353n7+h0rtPs5hFAIFMeply6F5KNqr9jlq8+6ia0oeuPNSOayGr++MaYSIRYEDcmW794qklp8e4ysoWDJpb5iECHaEZG0Xuk/IoCV/OsI40NOLyuYPKiGERYH8GO5ZyOGPsCdPiVLTBdR4Wkdf2+WEWInZxBebxw98MtggnZzw0chTcwStkUMmhQPQokL1rfUQ1hD25sRaNOSWTicN4udarvHkNYe3QRX1K3mONEhhrV6hSmGG6oVpuvOWm+lLV/8nbbt3C1VrKZqupTjvb3JygnryOR6X9rWsFAs0PTPDeY8sYuq8WCgUGZuBfEKGMrUUJzDn+3toplKikYlRWtbTzyHltWvX8LbRfgntqCA3MzU5TcsHl9GFF19EZz7wbDpq0zE0MDzMeTXQy2LLl4kw8mcaYSx9NvKDrOnhJEUg8GCyyK0DN5kLUSfsjAx6J/cgYUq3nYM8g6b9IVc+wyPcDK58ft31wHlK23ewyCvAnQtFTIjYr56z4WGbJ5PkzLTFtblboFanb77pbXTBO/+Ww3dIX6hSmnNuuT3dnNcUNwvk+7iIA4sjg1pljER8JYXQAcW9h6gBrju5xqDlJoauhCQRvgy9Dr1S5mBvZwo1HcQd5JDfnEKdK7yI8FYR5UrE+n895Wkau+t39OlXvoGGzz6VfnfrPbR98w4qTk1SGZiay9Gp9zuFtt55Kw2msvTHT7+UnvDC51P/0Bqi3jyHQ4eKdRrZ/BvKD/ZStXc1jRVx3HWqzoxSujhOU9MzNDE9w1Ix0GrE36nJSRaeRj4vwsHI90NUI480DpYJq1CxMkXjkyPcU3gAbe16EaoVgzebk+pekBsYv719aO8mxK6aynABSAqahKhMr0vRGCRjUJSCFzqGgAAi+sJtTh0xRDMDIYNp6h1YLgZJNsf5mD09vVzVjN+RdoPtMvHn67VZL9D3BM+1ZzjkDZRnmhxfRNxqohKyectm6h9YHmlkqsdaoyG+Mdy0DXfJJmRwbuDuPiODPiGMA71WZBCgiPwrVNChD6P/0oskInlRnmDDnrc3gyx/sBi0LCPM4mBwa+zV7k9a1Sk/MeQQ+X1uP/B04YYASMNK4naV1lvIek+SQ2LDmgfdEC7Srcdpw5cgnGi3RLUKVYozVJ6coLFdu+gDV15Fm7ftYk/BGFz02Sznt8CDAGt2ujBN5WqVczlwg2KsqFJDPkkewqDw8uXzvC7OQz7KQUrT4IoVLIcwNT1Nud4+9h6ik8wzLn06PfzRj6Q1R62nwVWrKNPTy9tk2QRUYkdZgFKoIfMuuTB6XqCLyHFrvoBcD1Q+Z+Jp01k/SC/QXhx8YuJSAJo9g3abki3WePnXjp3/yFPrBINxXvfv389J0gp4+BuyiP18Gd8rmADi3IBfR1sBZhSLRD29rA+XzUiOW5q9XWg1Ce/a3L4sxlhcVMwMYaIfLsZnGMuS43sK5V1XJL4/XLWvFreBrMD4Cl1Xc3tk3KhY9p9OUYVzt9Ms1Ay7m/sXw65nDEQd3ARV9myn333pK/Tda75KU2OTNFMq0AxVqHf1KjrtzDM4Zehxz3omHX3WA9DAl3sYl9AbOYvQKKSbiEpoo1YssEcSIVsYZfhXROSjWGSjtVgsUGG6wDiFZ8pMocjEjMfk+oazhAvPHbxukq6Eyl/M7cCyAX5G5Hp7uLobxJGNB5Bv5PLx/Ev+IIihEjbNk4N3D1I4MF4zaGuaViKYlXZsuOaAsakM9S8b5AhPOpvnfcN7yWN1DQ+4stiFWi1R8r10c31ufW9gCLd0n7gu9+zexViIPEjNE7RkkJ08pmCk6flqBp+Qwbk5kwuGDFqgs+9bAZ9awrDqTjjueFeKn2IhZXiLQu0pGsROJ9Dk6XGo1eYQNgeBInlARypNNEdpn71ELW0Q7uLpIUpuHCy5GrvLq2WEamEnuw4VGvp14tYqXCy6hmZssCxZtMq7KGAdIlwM6R2mScgBRBsACYFM7NxJ119/Pd1yyy107z33cpEHQhsAnVpK+kGiPRrAEaBTZmmEPipWiixTk09nGfhAkFBFx/IQnOPSyw3WcUxHrz+azj//MfTghzyEhjeso/7lyymL6re+fh4z9Alx00ufc0fm6hJW5/IQFzZv6j3sCJacSy0EMrkBAiE2kt4sI8NEsBFmP8jbGHdvsYO4MclK3KMryeSqMhl0OZcg2ROTE7Rz504GdhyvegZt4YjNE7Rg7ufLJCHiuQG/zrYCQ6NIqXqvGALIz3UdWRH0nG/PoI7RelzsQ1e9hKrFanVZcW/iHwjOKSedxEYXyItiES5XYA+86vIQhkE9H4HvxkxLEz82bXnumFvVUVSHfDWXbsGizOheQjRdmabq1AhlRvfTzttup9rUDFe75latpL6jj6bsymGq9eaov6efspRlTVXcdzmoORB0VyvcRq00g24cIsMzUyyyHEyqVqHpqUk2xpH7XCwUmVBhTpAyU6lU2Yuqc4/PUhgmnjc0FcC9yESMjVHUGcGjl5JwPKeOoCUcPLBp7hUMzyTmHfONdBwhPHXKZXsj9QTgIrYJjy0wMerAAaOY/+VoNdrRMXmUjh34h/0qvihmzLXnL3TP6Pw0pciERPadVxvnACL7yLlU0stzZopHFP/4luM0Kxcj84rkEiLYGYp1stSCI4M+KVSwwwVnJWakIENEV/EPeWgbN25gKwkVvBJqlQsoZGk3HuAHk0ILXT44NghhY7t+PuLBE98It0hvEnlhXOzoir6QPD+EZivlsuSfqWvdhKqZCLKBKnqLsoUY4orsYZBL7tbihFBB2+ChBEpB9xDdU4pFmhwZoXvuupN2bNtGWzZvob379nJhCQRTx8fGqDAzIzpYzjOnOooAUc5zZLCss6jqSaecwoUhZ6DfMIC7f4DSLj8OTeUz6SxlYd3yuOtUdzIyGCODJ1fViWfULcJAzfPWbfcW/4R0URWs1w7PLp+sBii1AlpwVFyX0CI7MDpCO3ftYi+gamhpwYj+VTD0CWEnXkEMLQHFTuBuFstAZ/D9H6I/es3LKQPRPH52o0pWtjVf1MmPQOgDF/u0uWDqEbR/FRc1XFwpIzerTCeffAobIUoc+PpNw+CrSqEYP5AlPKlHNi8F6pzY7M4FS4NJsQnoFORNiGBgQqOPpZepXqtQBu3lUikO3SKdhnNs0+jtm+XewjgOFFKoqH8asegUCumKbHCDyPE8QJORid8MlUrTVCziLzyFZTZe4Qzg8jToxLKiQpn/6vzifIMESpWFqjmkpCe9C8FjeTx/EG1Rg5rThCBjo2gNL2Ie50IaE7AMDvARhjF63CNa4jyLioUIJwMTud43k6P1R29g0qz3v2JHKHo1H/gQ8gTqc01D1I1HmzyHYBgjBzPyfJrK4W51VefjmGaBEEtmlQVJBvWCshaHkkH81apiW0yChy5udhBC5FAo4ImDKQzZwYe5DSUfJD/TCBNHD4NA5XKkOmM1CN1yIIMaJhYAFnDXXDl++Ed5QfAWiqAsCC4seG5/58ggVw7Xa0ysuBtLkzUm12gVKvMcFIUIrCAv5B6w4ypAFwADkliFyCmASASyK6VJtlR1jtHzuFqu0PTkBB3YsZ223HM33fq739PevXvYkwhggqzMcSfej4ZXraLegQFK57KU6+tjjyH2hzAIA2VKiDp7AjnUCxMaVWxOVoFzBzU/EMcouZuaF2hDwDGlHq0f0l2QwaY7neet+d73AUmBGPONBwnCwjt37WRpCA6JcAN5qRy2FcQhr2CcR9DfZwKK84jH9Tp9//V/T3901Zspw4rTuJrTLEJQ43trvuhg69xBi40h7yAbIg47YFgCG5HyAbFnGMxsiHK6R9XlusIQ1T7tjRQN6W4xdy/lga6te6SuiggEOrxwDjBuMy6Kq1OqlqJqWiIbSE1B3+NqYZpqlRleFwUYqXSeoODAxNbZayCDKAQBvoAIiwetQpWZGaoUpqmKcDNIocuvBBFEVEYVLZQEYo70ecPpMgjFoqOli87IPQosI+lHzzr5Gh6WIo58HiHiCkdokHvI2rBOVUxCwynKuBxp5AvCIyhYj3zODHsquboYJJSJpoSg16w7Snoiuw5NlpzZXLu5O3uNLUVGsiPK+otilr9PtElFhOnA6CiTXSWDGhaOi4o0P9N8h8f83XvzMWcLfZsLigwqCbR/1QoOeQgjooIer7D6qlUuUT/l5JPZTc+hOnej2BMhvigXt21p+voy0EIsmawF8gcjV7YWcUQ1DcYbyNevVLtG+k4uHAxdLuauTBg5SMrLSlP0MoMhh4OqsKMb4pt1mMP8aoTGhVRCX4pbALCUgJrj6AyAfyINiw3JzckN0fkhAVIoQIaQO4dw8N4dBjx/HL5Ii/eLK9Jgz8Oazmd4jLCK5S/AT/bDPS85pC2IjWb2KcgnsD4WLGHJ+1QZSAEcN1fmBDZ5fGPOX0uY6JAMWpIljtnmLjEhEsYP6WqN85AgtYN/eTSQR9gnnY48g1o97OtqiVdBpBUSr+DCgM87fvhDOuGPHyP6bVRDbwiW4aimK5QBgZmnV8g7qNgYIoPqvfKri/EZ1bLQDcWD+H73ux97t9S4krvM/RdMx4XsRA/1YIHfuTlcCRYL/Gj+ruTrikw1UQZpFhyWT3OBID8DkAyIV63gQtyuGxWWw7iBQfAq4l8J4X2JopRLM4yh5UqJShUQZeRQT1FhZorzGHXOeF7hmcvmWLOVcc8RMj4fDkZFEF8wFIQGURZgJQpBYGCz8etaaoI9Zt33ck/LIQDvUPCRgRdQEZyNZgk780yw2oOcA/a2wcisVHgZCEsPDK6U4guXZ6kOjvkyEJVw8nkzURK7P9/Jgrktzkzxs7lYqnD+pBrFNj/aikx3gn3zdYxzc30vvq3cp2TQkj6dOgVA+9cSQr0YfSFqq8QPC2TDhg2st8TaWsiTcT2BYWHZ1nVCGOUml5Cso2NMRACM4ZPKF7zNS7OLsc5g2GelHkVZv7lI2XoU/dAzW8lRDmFdrFgXIqd6w6LVbUZhJWeF6c0leXkHhxWjeVCSaQosorCsklvtleIqZ1kt33k5OeTEHkslto28PyaW6JkJL6Bq7DHASV9nIYGNebMh+dBZ4N9N5W/TOWlD+Fr1so4D1KjkxIpJOw4uEg2o06kyEdy6bRtNTIyzFwbgB4vf9wz6OTIWDP08GWsh633jf7f44GdxjHgaObupGvXguq+iyt9pDDayP+blQEIYove1/Wuri62XUI1lW10MnATJO/6E4zltQR/qFm8bHiaUyighAfkRz13jNc8ToAQpoM1qSbEoBwiucZEXh73RLq7AvdpVfB73Jjo0IfcZ1cJQOSgVixJFcvcxa0i4z+w51TisPBYkeuEiJuwFY2UejruIBw+h4myWLVoxgBtkWpsMqCoCR2HgBQThZOeFKCkwrCHNyWGwhO7hHQWBlOiNktFVazew11PWbZyeQ/GZ+WTOPqe5w5V7qVEvqUoy903XBrfdrHI+5o6du0U9wRXGWBmZVuFhvT6TaMi8QEzTRu9zMmgvNB2ZD0y+FRwihLihkPuhidT4CxV+9NMVcXcXnmUy1LhVLAniC8/oCSLZOdb6sHeezX9xFXJxp66JDCoR1ZsrLubJTNURrshSlwEIAXJWM1e+VdiDCEATj5yQFPtgid6bY1DqpqS5iZS5+WpY8q5vKlvqDZIqeCDFLEz80hBTljwYDgc4gWUOVbuWXkIC0V8ZwNothB2sCRgR9FZk0CkFNXkYvRMWAh99YKgqa2MexZsAaj8xOUmb772XdRuRIM2ePiMfYwmhtYr1vXoGO7GMFSjnHyaO4D3UiXb/5Ce05vyHEdVQdYu5QFHWfDXtap5rnxBGRp7qiZpiKr7nXW61EkEtKFFR6ki9oFajM844w4Ux87xTJQHRPpxBzJ9hF7sE/yiowcL7TF3m/QIJEZTo2eFSTfgOdMZkqTAtZT5QUXDRlCr+cvgY+YHAyYq0DS2XmbRxiNgZpAifg/jhfsV7/V7vS6nKlsIQCchIUR+8iRKVMgkEzsGgBXLieXQEz3XdqDiCxxDKOYSOELpWq/yccsQSvzN0p1O0YsUayoHUa9w5wlAuyZuT86IGhsUbrfSNfc7hGVQpc2h467atLB+GY7BpMhoBiSODdn8JGZyTU9lyIwuSDOpNbkmhnzRtrWGbO2iTp3GTQ4l/cNmA3LTs9RLPoHVxhyxw/t3lqglSdoZ5vK0WnUssGWx1ZqwXkMfCYCEshgMIjoSJOSzJzkqm9IEA0FH5A4AUAFABU9YXEgOLlgtuzIDsnCj4sLUbRbfF4tUKMiZ8LIyaj+QUQIK4CwoeUJh0B3Ky78bOmMBp+Dh2Ug6W/BHEbGbQQW+td+7gtbRrBYlfgJjqtpuuF0kgYgK+b/9+uvfee12FIHKIJD/QFo1oJbEFQPUIWl0w3zMYR/ySUMk8g2S9Tt9+zRvowve/k+okOWEptPMCyZeWJPP6CmGT9Qry3e/usRAm+tioeYR4SON1//vfn+9P9dr4ByPeermHNZ9OiIyCIl+ZnYHjIcyUTwbtZ6kAbsh34d4pF2eoxgL/CI3XOHVDwuiliNghbM7qEYxPUuDAeOkK9zB3ek/qeUCYXc85G7Gu0A0FJ/pZa6X1mWOJttyvgpsi2SUOByZ6qIRmmIQwuJPVYrIpRj/CwprDqNGGej1LgyuGpLJYnnAGEw/t4tRzrtcbxunPRwh/sHwJUj0z03TXXXfTiqEVrCOr15gqKOj2bL5gJ0ZwgnmHcCO1WHVBk0FLCvWCjAM+/K7WryZPA/iw/LKB/qg9k5AsIYMMKAH1/Ygoquagy99omseDvHhKVjg44BY9mEHGkcFoPI6E2IcAA4G5r+MeEPYmaRyDs3ZdKEXJmyVkTBDdA0WBLPI6mryQRoVYs2c1mhcXgtZzJQQGDyuZZ/bIKomNQs1R3aKZXs2raQYzn0Qq9umKBz0wnA9Yzndj85z7F8glVcIVAht7fqIHAwN5nSUp9u7bRzff8jv2RCM9wXoA1TNqC0Z8a1g/twLDxDqeHxBsudU60Xc+8GG64IqXUj0lYVJ4nFhUZq770QUG0ooM+vjok0E1CtU7yLmD0DSFYgFLzsj7TZs20fDw8EH9iv37BvvjyIMjMI00Dni6RIrqcL38e13DsmLEs0ghFaYnOJcchAsGb6lUZnsUGoNs4HLBiJBchDqV/EluouQAogoZ+ZURMYo8gih4E1Kn4WDJsZZCFn7vQsp8Dt2wZI7cc4FbgUJupsqGsmqacmeirFQVC2GCMDURvIf4HliBHvd9/X20bHC1gBsb6a77VoMWzup06DPWrmxxyeKtYiZ/57zS0mt4gquGkc+I6BDyLhUTQyTQGsI+Die4N6vT2PVKC4IMKqjZ0ftkyFopcYQQ39twiJJCfA9L+LTTTmPdKGjmiZ4f2EpDgkYveH88Cjx2TM0OqZDXKnwuGtXEjbBMq7PWivjpuPRm0WWbxulIFy8b1cwoaNj8PCk4kTnBX5f3GCU2No5RIT9EvgSQmnyMUgTiwvONX5qC9VJCGPOyuYM+MLTK/eOcT/dqpuVCBvUVEWeT3+MDoV4T0Tw6KQ6A3q5dO2nXHsgliH5gqGrYegR9r6B6AW3RiFbl2bGFxtT1HZ+s0P0MACq4AAveo3QkrcRfHSb+4+OhxSj12Flc1Jxq8YaJ/JbNq/bzCJFSgzxr6/1xz/eGF9DdNPCmIdJgH9raNUkJUfeT3N0aB5FBszpyBMsQzS/OsDC9HrvMRcVhEQxsdEMRj6Eaqay5aMmf6/eueXGRIehkrqyVyQTTzRHmkXMIkfnnQslchx4izK4okauS0yjcU2k00VuNRC3cuHCoTK7yOVoxvK4Jy5y1IuemuymN9BQxZ41noVNQ4EHIFpU0+5tHWBje1r1790nDAScmbY1hTYcJhYYt5iW41+XJm4PFFwwZtOAWPcAj8JEQgL0RFfhCoBcihbBWsOz6deto9aqVrOmEVkPSFFyqRKNcjBjvnJ1vzggxreY4fNDBK0QGLYDYY1dvlD8f9nu+gVzoQqxiWbpBDJsroptAVBIko+4mlmiJIE3zqzHOxvfNxFM02Jq8nFz44sbkGDRX+DW9nJ5EB/Pnr2bB2CfFUfW0l5vpV0j6DxZrFNj94RqBiC3OPYyL0dExuvW22yTcU6tF8jG+dIwVllZgtKGREBn0x5BYx91eHHO4fKlO9bwrGGPheJfMP4e7aLcp3yi0hp9io28wKxFUD6Elg2o0KynEMhDvf/jDH94gApydUomq27XqNo17mokPQqrIU3SBYq6Cd600u2Ui7Sagi9/LxQIVZyZFZLqEAhLNdkZKjEjugNw1jHyxknlOXeSi4f2UA2HvIXoIO1FqizXwAIonEZjZUEHVYj3sX0PGrJXq+pVz3p1je9zqDqFmNKrLoDWoK15Ey7oclBmqXKkMZwaTVw4rp6m3b5D6B/pdMaO6HzX/Ov4ktLqeWNZHU5JcPqY2RuDwtBbIRMdMVCgWWVP1zrvupAFoyro2hyhS8gmgTwStEdzKMD+cnucuLrcls+iiIINKbhT0lAgq+FlCqAAYaWw5YerIY1guU29Pno49dhM/vKHR1wBWJywcqLa1BIsvyljy19pLqGTQEsAQGdT9HeQJMwRZSVcjVVk1DG1CnhBd+/BokMkGUWwicNi5MUkt+WxyhkTyN452cQpfgwzyXQL5mCg0YiptrN3aIsdS7zSfGMu2o/LvtjdkHMGzKx40B+7HyBBhS5+4fykkY+64826WjEHXASaAprOI6mepl1Arh0O5giEyKKdAzmNCBNue3vlboF6nr/z1m+gpV76d6nUpIMHDEnp20Lw7XK+4h7ePjYqJvrFsC0o0TGyLS2DcaCTl9NNPp4GBASYeqRQKAaQCGeQDvXlBmDgFGELLTGgk8gmPHHgKa+S5/LZWHrz5mjvImCBfsFYpRmFgbv3JBTbwaDrNQvbCSTiY+8Qjj49ltYT4KQm0YVN1GDTlXrP8FgihhJs17UZkyGRytNCO72jnCeT7OsJZlzPIzxUpvhM8kiIdHqPpey5zjDGmqScHHUPRrMU62XwP9Q0MEKWkMCjupfqJ6pFTr266htzyxjNDnQycA16HN7Xqzju6vdS4Mhsaltt37ozaayJ/HNeHnxqDbfk50iEymODefN0d8dtd0GTQEjBr/fqWsM2V8cMitqBEwY7lFdJpOvHEE6m3Jxepx6tbX7kQdP8sifAB2Z/WVsDXbl3dlr/cwd6u+JPZbv8hyyq8fdedJGJiJs3FK8Bpdcna8eB986MzCjabTTSHmGUu9J8jRU3GbnNluD+WODIVGrMsKxV4NleKrzUOiaGbQZlGx8bo7rvvpgMHRqi/f4A1woTwSS6PholtWNgKqyopVM8g9uuDob3mWp2zww8XR+Ae63X6xqtfT5d88N1UpRw/2tMsOI0rBTIbcyvK3O5+sr9bA8+SwlAajcXFuHSaqGNJpUJDQ0N00kkniQxUivjaR34sCizgXdMXWqNXuwAAIABJREFUEwmWnNG7G/16pZ+c9uZleqNOK17RGYVznGMY4U29SsWpCSohTAwNwZqEyTWcLiTPdV1xB8JE1xWOKAnkkK1Lr+EOKZzDJ63ktLBGcqudpy7qpy4H3NiepOWAcGp/Y/asOjkt7rfuRPVhUKLYjlsBcMEdemA7gh2FicUzqyFn6V+f5qrivv7l7lyATDYAHF2tYMRoVTRfO6xhKB7SDBPaOktjqYoGy4NF3a4y4q1E1yvI2HCOfpmja9u2bqVisUL5fhHW13/YthaNqHdQ/3aLe4lXcP6xd0GRQUv+fNCzwNeODMblyYAEalEJGmVjOyCDJ590slzAUH/XwhLuy9tMBluNL86rFEfy4k5tI3QhgNkJGbQ3ShzpjCOKdvvW+8aBMBNCboyX+yo1DT9u2weTQZMx6OkwRsTNbFlmoFExLNW8zaEPWxlu9xd5TQMFQnZeW91iADt4CgD2o2OjNHJghG67/TbK5yAgnWWPYC6bdyKqAEFJkrZewUhWx7VdsqCoVjLGYAmhji8hgvMPgB3tYfceorVrpTOGMxhAhzKhCouONjj7hUIeQvudHzVRT2EoncbmEfo5hLreOeecIy0v4fXKimdQ7kDX61w0TpwXC+SBkzAcjiK/TAiESK1o9bWGVGc/D63wE4Uj5eK0KBm4/uAw9HFMIr8Do09SZOD1tDIpetxMxLhLEoiPtKjjqmpXbIeiDiFSknOoRSSsVuHyiZ3mjAtgSAhZvW8RzhstQt43FwtKCF7xAd1Z9Bxjn0JG5TsV6udjSKepr2+AhZ1RtNHT1xtNE84bnn/AKDk2Rh0eooaAuaMLH7MEvqJsHvdGuqUQF8yBTE9Pz9CWrVsYA9F9BZ5DH/s0EmIL5NQz2Gl4uFO8nvur6cja4qIhg5aIqYWnN67+tR5CGxbxtba0ko7Xq5ZZJPiBZ53F0ii9PWLdMHgYyQQ/zOhb5Tq+0ANcl7Vkq9Vl5pOodpdkK8JoyeVsw40NcDOU8KA8vIPDmQeRwShK3KpYpJkwav1K0DJspEgGp8g/Z3ah8HliO7/RA7le4/AHlPM3b97MXkEQwHyup9kLmM1xx5VWZFA9gRYI9Tslgz4JTMhguyv/MP3Osirw4GJ/ZaqlsowNh7OARI80ZOyFDGUsb/FQiZB+Fyoq0SgKlkHYGDiJO2LVqpV0/LHH8fXNdqBrjak503LdaqGDFqpJ7hyqjLkVHBMkIUoYSy6HTiJzn1iIopHizDR3G+GuJVxAIq32BMdkt0ISpQUnqoulFafrE+yKJNR7xTl+TlkCJEw6NEFJoKEa0fAUijA0t85zoWauEgZpdF5Gvq8d0dS5kzxCJ1zPoWupYGabmXXOtUeJ4Cz3beeLQsYggv4geohQZKWLSk8jTIxjg8SVeHhFNo3HzL3fndPDyVxLu1LZD7yBLHqNY3YtDrW70tj4OPX29nGXKca1jBBVJYQ+EVTyZyuH/ShInAcw8QzOP9YtODJoSZ8PgCHQkxtGLC4/T0Y9hApyNkyM31haoVrhJuW40HFhn3TSiY1yeM7/0PBAI3+LL2DnXrfgbImXPXXdkLs48qbHGSJ0oQdE3MOj1U3VysPoexBD2/e3bY+bE7P55GqeX3PBTaODQEP2R/fBycyhl+cl9Mm2fg4SP3ZimO0KMnIIDA8JXDMjIyNcKbx58xbK53NR1xTRDQQApgUInUWsoGjB0IaFrXVsw8QKiD4whg957h+g8w8zi3sP//3JT9P5z3uuyFBBaLmOimLkDM6dsG83M+Tf7z4GKVbEYaMSQ2swW1kuLbYTIxq4WuFwIPoar1ixgq97yRuEwI5UzaajbkSNEDLvHx5UJoQIH0vKh4RVUQwhkZg5I4X1OhWmJ6kCfcFykWmSOg74L3vBKqJJ6D7DM6ghW5wD3KOKWyB0OE7+zgn3S6FgQ5KMk0tMBbEIUDs9WyaEjgA7D6CcZ6cbyML8rtjDVesyAXPhY8EDMEHJGcQ5EiIlnlgQalfUzYaKki10NeHz4nBTcQW4xeYMRLadwgPE01Poi+xC96CcFZObqD3isU6hgKK5Edq5cyfLZ2mRiOqoqteyHea1ioIkBnA3SDC3yy5IMtiKEOpvFvD0hpcQQIMYamjEdiXxvYS+NiE+I1/m5JNPpt68yIRI4bDr26taeqASalEZUqLLxZEx+30rj56/XBOxirkGWpHCiFgFKqU7vaQ6sc5ajdPTh27abRwRZXB0wBUHFJ3MY9P23Z7Z6wgPsGS9iyhtrUqTU5O0d89euvueu6lSrkhLOVjdOYSGJcc0j/fcYaWRI9MuROKHR+LCJPy4CORTdTL/nZ7LZLkOZ6Bep2+97o100VVvpxpBS0/44H2RM9gJpsQZzH7UJBRF8auNBStFrB5SXCAEfb29dPbZ54gOHpNBU4nLXYU1fCzGnhAl0d4TEsMrRO0qVQAe45ZCBjF2LClTzG97/YNk1io0MzXBfYmxTVQTw4smBEukZSIPnes2YkmzpnEwjkF7EAUznBnTkI1RkqshZIyLPXmOUGkkBbiiZI/H7tIKmP46vVvMBZMqzsVEpEqcGjA29Vyi84vOiRLCiPhl806KRggjF/rwLGZI2jgr8ZS51XnWNnnqGeRjgkeSvY7wAIvwNbyqSKmampqmLVu38hz29AoeoupZ9QNbeQPV8NUxy3mWOWhnALc95x3exsli7Wdg0ZBBSxAt4Kk3kIHHU+K3eTK+d9DX3VKvoVrF+PuQB5/L4IcLnvt4mu4fWg6hF6te6HFWu+/x8615S9bssu1PYesl/PF04uHzx+oTydmOqVMyaLfPqvxGKkdBRI9LgSVuTHFgIp4CyR1CYjVI3/T0FI2OjbNcDEs5IKyFvhP5HvYAprPoO5qjnCsUUQsYv7EYLNrtaes917oL+7cVxJYA6nsLjHFznYDibK+6Q1yvXqcbP/NZOut5z6FMSgpIuMsZF5BAgJCfuPfJqxXWhEihTwDVcPZTakK5hGpoAxdBCtetW0unnnoqe75Ydy4qiND2lxIO5kCAy7WTSlqZKnbEMyEQgwqut7JqAHIrthRvU0OxViQ+aHC6YrPi1LgUjqDAoSxashifdCpyjgLnGZTOR81KC5gjvV+tw4HzRV3+YGP8dcYFLkZRguf0B3Fva/4fltciEZG1csfurhqmzc4DKVggPZG5MCSVokpddAeFJEobO7zwHvvB8UmYOM0GKudspjNUrommouCMkEGu/uaXkHMOKcMbyEWVglXwfoJE44U0mcnJKTowMsqGMgrlMLZly5bzsjYUbAvlLAH0oyA+GUww7z6Bj4N2uqjIoNwzrqzA/W1FBuNyCG2FsXoGsay1jAF63I6uTnTiSSfS2jVrOKeQbwDcgAG1Y2vlhLx0Yg02h0dbefM68fS1u4w68SjabbTa56ESEiWDOg/ycHCZLyYUrMr78jNaNR18lC09kAGvmk++2XqnOpVKRSpOT9GBA/u5p/Cevfuopw+yGuIFBHBxhXAmR9m8ywvEb470QcCcl/XIoAVDPzxsLeJOrGOdh3bnOvl9fmagSlWqUYZpX4rKUIJDA8j7JGew3b0aIoGKm76xbPMHFf80tcYSQjWUlTSCtMGDVSoWWZEBHUwio4zJFULFpuhB22cyAXT6eXwgztuGqtaUaO6xxIsjR3pvKJkBLuD4bMFHNB9YqVZmsenCzBRjuZAq6UeMfyhywF+QGWlDZ72aLsfSaQ3qPYvtIwxecUUhKj7NQ7RGqgutCpkSOa0Ic5zEDIfXzUsIcaO3Ox+nI8ogyfLiGROj1YWHm4mWkEuRtUGIWwg2L8s1JY02rCIDJOQwncpJFbg7Bs6KdHNVqdU5T3r3rt00NjZGvX39Lh8xTelcmrGwJ9/DRFUJIQrtUEDik0Alo34UpJ1HMMG8+cGyVltdsGRQBx0iJ2qx6YVsLTgFPLV6Q4AXypWxRNCGkhUIYfWcfOJJtGbNGs7VyOTkwteQgwIAJ+PWnZgoH4Tq7IHISgeD0MuCRzsS2C2BjCNxTaFTj6T6Dx07vkMhhRERNITNbs/fj4RX4i5hrTQWiRmXa60Y2vjLm5AHSRXnoFqmWqlEhWKJDoyM0L2bt9L+Awd4G8h/0dwXG/b1q4RDFcM2Z8Yng80PtkZ4RI/d/2uP+FDm+/BDytLb48S9d1D/cSdwrmAmVSfIjmc5dRCU8PBpDYZmNg4fLTba93GEUEmgJYOtikw09Ya9gpkMHXPMMbRx48ZIUzTFpBDixUJwBCelHEzycrUDkZBGvu+xBHuxnFZpTQiVeBjTrPagx6JkQQu6IXvjOBN3ipk4sJdqVeSEi3cSeeEcPnX90blAEKQQqSGqqVdHeNrJubgWmqouwUTV6YzakLEeG+53PhcIdyPM6o61QWyVlEXRYiZuNrKhUMfFLHzMzVJb8NzpOpgjrgxWV6vrbSyahCJLgxCwYBKqgDOs+ydnQQpitEM7E2OnFzg9M017D4yxjmpILF+NYIt1SgiV+Nl0mE5IoI9vCd7dNxi6aMmgTpfmCypohPIH8ZsKbMaFRELq/D4YsnJ9Kk1nnXUWDQ0NRl4jvqE1rxCWrdfirgFcsaymyZLs1KvoXzLtSORsLzH/5rRkvNWNHHccPqDb+fGJYdxvzYxPYc3p36r32MlHMFHn6jn0ES5QYXqapqYn6a677+HWSfAAYs0sS8aIJ9CGe/3PodxAC5I2LIzj8avn4sLDIRBMgHG2V+0crVcn+vLL/5qe/LF/oCy7qGuEpHtoDS4EMmjvJd+As781hTzbFNxZAzqUb43fVdRfySM+41o94YQTaMOGoyWnEKkWLlcQHjm8mKRwNbK0akP0BX/hwWN1PVehi4pWbI9DoJxTh/CoeMBUYYBJJKVYTBohTKRzcKFFqUTjo/uJkzw4b09IpY6ZjXhHRkVyxqGJk4nhMZjuGry8I4yK4CoyLduSMWmfe+xLvG9C3mTuG5XKErKNpBVkjngIKB5BSBufoB0owtNiIIv4tBJn/T6L/bBHTpwT1hOH5xBjUQZ571hXZMHEwK5xxxC8UDmOvEB4A7dv30a5nr7IILakz+IevrdhYv1s96/vdaz6VzHd/tVrN8G7OcKtWWxmwZPBENj5Ib9QaKRdSMT3DlriZ4tKrJcQ+0FopFxGs/YSQYNr5fAw9fT0OqkRCSSJJhWPvKlSrpMLvRWB6oT8zQchtDdxu/Ohx6ig1c012co71g4sIprt9Le4dRy8gDB6y2UBvKkprhDetn077dm3j4GRPYFOGoHDvU4ewZLBVtqBCoihCjoLzj4wKhCGyK+ds06umW7mOFm2yxmoE1331nfRJW/9G8pw8bBUwsqL1Qa73ODcL97KOxgihL7BzB5zJ8ocl1pji/EUEy0RVLIJUoH+tGc+4Axat24dk7tGqFK6V2hQAO8dW3Ltz2Qc4iGDESUkRsaLatpSRHg08sMVyZkMK0Ow8HImS6MjBxwRFGFpDQ1z6zxXqQuyqhp7NtWIsc759UQOx0nRM4mVvEPR65NUEZ1fwTsplOHtQnrGeUWV/Ol50nuaw7au+tg2tELxhiV9km/Y8JKqcSkdYoTccb5yWvIJeb8gmGkYufIM4o4mLmSMXEpEqWZmCoyLI6OjXCHc398vlJTlaSSX0yeDPgm0XkDfI4hthTyDrbA8wbu5x4dOt7goyaAeXIgE6s1pyaAChx8ybuUl9MPGuiy2gRuItbZqqLSaoU2bjuXqY9xMcmPKjaeyCdq3mN3zJv/NJwL2eNqRn9AJbvdQ8OdNCYnOWdyN6JPB0Nj8fYc+t9p+JwQotL54B/gI2Npnzw0ebqiALBWpMDNDU1NTtGfPHq6Gg2cQXUMQQoE2IIAvSnxGIQjIoEuMDoWCbdWcX0EXso4tGNqHok98Q8eWAGOnMDa/y9WpQKlarxSQZcQbJTRwYZBBS/jsTPhGsyUuSt4UE5UQxmGl7yH0yaHNuYaXD79Djw7hY+QV5nvyXIUvkyhhYSznEgT5nquyrqEIL4v7z/nLuCdvhj2KWiwhx9LIIXfMTig6h4ThCSxR0fWkdxs02ouonJVCFX5WuAJE9Qq62hIJ/bpEPtb6cy04UV3NOXMofnFC1DLfQsYid6Opmo2KTKwUjSNMup6ISVs1ATFzxZi0OXkgbChoA2ETz6Bun/MN+dhcuNrpKnJFeKlMRcbFAm3ZsoX7Uff1D0hbTSeM7xu4cQavHwHxjV9rAKu3tBXOJ3g3vzjWbuuLggzGgZ0FN/99KHfQAp2CmSWEaulqpxKfLLLHEHILCGmwd1AIoSQrizv/jDPOoDVrVnNeIW5qCTEKCDLgNN3o8afHkgUL6vi+U9LX7uYKkc/QiLohcdYzaMlm3Dn0l/fX8dezy0sSODdFdULRdZouFLgSuDgzQ6P799P2HdtpFzpIwMQH0UOXGXQPSTdbvdyA3RWGqHcwrpNIyAvo582EgFGvkYQItoOlBfZ7rUBEvdKBBC274GlhL+HCIYOdEkJ7z6uHMBRF8bHS4mUz8ROC5v/TZfQv7iX0PIZOYW9vj8uvk9Ap7mMWQ3YkUc9+NFYnAdUIrYrhp1iIVmrAgGpZNEK5dy56+UIkmTFaqmW56tfhL36DdwzLYTs13gTSSSQIrcRKx6Jzxf2AHQmNwsPqjWMvpghFW8NPTFX7nRN0dn2RGxXTDeLn3kXj4+pqDpcLCUQeoPQvdl5qdxzyrJG0JSXwKPYpFAusEzg+Mc6Fcvm8NFfI5SVFph0BtPhmSaDmJ1rip+8Vy31nQqfPkwWGAkt+OIuGDHYLdpYMKrD5Vq/1FLYKG0e/1apUroAE1rgtE7xPCCUAfGCBIvEXRBEeqU3HbqKNGzayej/2i3wWQAwqkuXVcPvrTWMtQnsDhcifvTItwPvexnbkTj0E/vbaEcmQhafg7K/bzbYOHq+EZhq5N1pNrvqAEA8v8pzDYzsxNU27d++mrVu2coEIwBvt4yCkmu/pYfKO0DDOlQVAPyTih4n9nMBu8mW69QiGCPGSR6KFeoB1oi++4c30tH94C2W5PBOdW9OUYR5434hOt5qqOKzwoyjWeA7ho+859I1nNZxtxMR6D+3vIluSZnKCvL21a9fSaaedxkSnF0LIToMP+Xv8igStxXqWelrVY5EwLTCFxZWd3AtLsRAIIUKgDT1B9UICP0AGpe2eCmNLCJn7EnOJinQBadyvQrSqnGMpRFKqdl0xiLgJG9lALIkjhSS+4RciRhyCdhXSTV40F6pGGDny1iHSlEHIHd4+l/cnrUnYqyqtEkVQmkPq1UqUC8j9g3dsZ0+tdChBD3XpqY7zBNk0G/71jV3rMdRxKgmMM3pDmBeHa4f2fFiowLH4xrWkyKAPcApoFuxChNB6+HwQayKJzivIy1cElEAEQQhFmFU8hSjRL5ULUb7MCSccT+vWr6PBweWUzkhxAt9EnPALgXkBF07w9V6HcqPEeREVqEJhpNAl7D9g7Jj0t5C3S0FxNrdFtE/1/LkkbBFmrVKpBFAvUbEwTZMT47Rv717au2cf578gB5ATpVF9WJekdLaC3cODiR80Ax3Y6l+/c0iIIIZCJj5A6vzG5cv4czWX53w2c52s02IG6kTfuOJv6cIPvo0y1RQL+YI2pNl1tPDIoGJgq/vYJ4aW+PnvxYPWEPIPGdA+MbQEUX/DNiJPlYum4LsTTzqBVg+vpGXLBhgbOb3Gtc6F565eEQ+eVWEAOcS68JJJhw6ERZGW4446JTIpJXQhAW5EnkunfYjuU2UUTyAkDaH5huIDtoCiDK1C5mN3m1U8Yy+hw22LjXLfi06gGrBYVXILxaD1jXx8hqdPsEIwCeFd8fq5ohRXKRxpBUZSPEJEZY4r7KjAHM8UJBdwcnSctm3bSn0DAzJelsACNkrIWbonoULeSMQgD9ERRiWISvz8nEA/BcYS4BDGJR7BhY20i4oM6lQqYIVISRzQ+SCnoGb/hkLHoVwZ3wL2l7EhEvVQIrF61apVtHLFMjruuONocHAwStDl3ELckMhlg1VZF6KooQIWVqhBQBW2r8ujYTFmEQ6VJV0mskoNBK87lWJhG62puCVa3InBRooF0aRbhZeGUKv+LOdC8/f0W22ILp85RC60l/8b5foB0JxyPstRcE6N/BXiLdZ+uVKicrHElW8QiEYxyL2bt3AoaAZewExe+mOi8tC1cPItXpsQHRcaiWsnZ8lhyDJuFRrm43WpBPo+dIoOhfwvbKhZpKOr12nfrffQ6lNOoFoKXiMJIsI701wetrCOrxsPId+bTizZT68JEUF8ZwmfH0KO+y1uOXzPeJhJ0xmnny4C7i5lQ41mHocr0ohCtkZAOcITLvhG6k5JCshcKgnjP/cqFmLL6hKo3HWfG/PVIG36zLAYp/OB+xTb0XteSbiGbbk+mEmXw2vbA9iFdLW4hvsMc+9h5Bs2Kob1d9YN5IpjqSrWeYRXEU4HDgMXCiyfs3XLNh4TKoN7oA/oqn5DxC6UI2hxzQ8NWyPXhodbkcBWhm+CdQsLMxYtGfSnMeTlsp5B30toQa9xczVutDhvoQKd7WhiLV78rr+pVYyx6vcoPMFNAGV3iFkfs/EYGh4edh0s0lyZXK2IdhcIIYckRJ25ccgcGnGCzJzA4oiYI5UBjWYhX54YMxNP+aH9VWlVcTpY/CBy6SggP0A1HGTCv2nkYnGjTUkw5xA8hzqk48Hk1BRbu6h627Z9K3cXYOvZSSfwfHBODcImUlUHIFYCZ0MfvsevE4JogdMCZqukaT9UlHgE219mC24JSJIUpyjXM0A1bo1IlAWxYD3RsD21UI6hE0KoJMY3om0eoRIg/6+Pm+pFbEcUrXcR2+RKYPbGuTzsapVWDA3RKSefzCHM3r4+9p6pRiDIkyVoB2m31pE3iMCvhI71GLnbCBd7SNjXfYiIcIP4qrHbAD3pXyxGN/6gMlkiLwKfkWdPQ8hRAaGMVLyK4v3jcG8UDXJpL84LKJ5CiRzpOalW5BgqlTKHlfEXlcDwahaLBdq2bRuNjY5Tb19vFAZmr6nzONocv1b5zj6utcK5UNTDGrv+8yZE/BIyuFCQQsaxZMigTqsPahEQmHZ11tr1AS4U8sAyVmQ1RAhD6ynoKTlkUlgpS3skNx5dD5bx6tUraf26dbR8+XLq7e3lIpRsVvJEUPTAnM1YmNExU6NFkX95mcYe7qcGk2uo8/Gl0FiV31r217xV9U6yFldEJF1en92OIK+kY/Pm5D2DKusySh9OzvAulxlgYd1C/6pQLNLU5BSHfffs20/79u/jTUiowulvcThDekezdQ0gdVIWoRwY3xLuhATa7cSBpYaJfQs5zhOYAOPCAsGWo6nX6Zbrvk6nP/ViFpNHoYGEiKUt3X2sOd12IkOEMM5wtsTQN55DmKmE0ZJAS/QU20J/4yIyirU6RhDFgYEBWrd2Da1ZvZoVGxpST6rFBy+tJM0xpjHuuB7JLtdPHnb6kyN70P5jsWuLSbK+ED0neA3jFORPozJoU8nravRGik+UIKluoUZL2OMn4N2US2gJlaZEam/iRnRJOqaU3XNjenqaxkbHaHR0hKZnZpgoa3gZ6yAXEPvStnUh/Gpl2EYpTNqpxAlYhzDOekUTrGt7Ky74BRYlGfSJnz/LlhDGAZze6NYCDoWOLQn0CV+IIPrL+EBorWkdg5JDBhwXthhcvoxDJ2tWr6KhoSEmhz35vEgAcDIxEoldhZqrKmPrU8MSwvXZg6GeRQGzhqq9zhMDlbOa1aJrZMqIJW0tPQ3yMow6EVjJiVEvpSOTLjQjsi/Q+RfPK8CNCXIFBTll1m4szhRoanqa9u3fT+Nj4+IJRFGO0xpjwue0skTPS/6x3AMEoxFacv1MbY6LBT7fS6i/xX0fVyTi585YEoh961z5nsA4SzixkBcwTtbq9NVX/jU9+SPvoHQtjyYkC94jGIeHoVkOYWUIMxUbrfFsCaKPnSEvoe8RVCy0BFDxEt/ZbcCoBHrhOxSAIeVm2bJl3BEqg45QVhbF6f2x902gLdIxFMxt4JO8EwKoeKz3LxuqrkDE9QNxdcYyk4y3iqduOSaRqq/nwr6N+1sx0uX5OXky8VTWuegj8qpWBStHRg7Q1PQMS8DAUEaeH16CQYiGiCoC9yY20jMsO9MkRXOwSLTFSSV7Nvzrv48zdi1+JdGPBYxlbYa2qMmg3pCdgpy19EKWrwUgS+KiHBOTK2NDIX5idJxF7OfM+JY1V5a56jIlTxyTQCVsTvLg1q5ZS0etX8/yDL09PdTX18fFEBoaBSnCcciNnKFaFG4QEVd746oFqxV30W8stNqwsJvJiuTeODjkP9xP1LViQhhckprRZUBEunGcqPhl/bFalaYmp2l8fIK/27JlK1frVaoAf9ecnUPjKpTqKKwDPBVZVTLIorPOikXOkbWKbU6g7ynU5UKE0LemQ+QvFB72wdISaP+9XrMJEVzg4Fkn+tr7P0hPfs0rCNUj1TRxT+IKjJOF7xiMJjfkIdQfLQmyRDCOFPrRFGtYx5FC32Po46slm9otyjfURUBasEY9dVg235NjCS/g6/3vf39a1j8ghIlzD6W1m1bi8n3oyBqMajV0sSy3yGN7+eB8aukA4rghG92cPNpQOoCpi2IbE2NhXHQhaR43NFC52NBJklUrTCZB8rBPSL/cfvvtonuaTnNBiOCMhI3xsh4//o0lslAkl3LhZ/cXURPn1VP8ssatT/78HEAf35q8mDH5zyFS6N/dCd4tXLxbsmTQEkVr/bYjhBaUlBzGhT7ivIadkEF/2weHYUCOKk6BHw8eB4ROUR+kDwKiM4UZOmrdWlq/fj1fZSCHCDNDRgWiyiqhks6oTpVTp+cbWvJSNMmZ+yqbMK9YzC5cbEImqO5jYWeuNBTpBdZgLKPYo8wghi4tkDQYHR8jhDYQ7tm9exfn/aG6DXyyATCuIhBN6FXEVT2BHPqVfptKtiKgUm+Ay61kYseO7EksAAAgAElEQVQN2sOtkjohfkoErdVsgTGOBCYewYULcoc6skq1QNl0j3jZOee1TlVcl4e64cO8fjtCeCiY6Uda1KvnexRDpLApZOxSR+x3vG02lAUDlRBivCozo/sDRkB0Op/PsZTK6NgYnXvOORxdEe1AYqkpeBcjL5aLKADTgJf6feQNjKzmxgkTvJZ0H/FsNlJ/ZCnx9ul4gX8s+lwu83EgF/rWW//AER9oL5YhV+a0E4ElSBHCMSHsi1fIY8ffcc9hjLketb2M8/jFVQP7RFCXa+cJDHkBk+jHYb6p53B3i54M6lyEgM5+F0cI9Wa2Vqhv+TaBlWnbpN7BuCq5OBJpQ8VNYZEaKtxcxZsLZ4gOFeQPXB4M965ES09YyA6MnAXKD6oU2jZBYLXGVmRfPsPhZazDelQEzcMc9fX20SC8ii6Z2c//QE2KhEHQbEWscT4eVPVWy+zdQ15fyYV9q9U6VZDzV6ow8ZPenlku6lBQ1TZe0hbJ9cl0QIwwkEgwqNq+kj/R0sIqjXxAkXBgb6izgMUKdpI9jgz64WIFOQ0L+x5A+xnzaMHTWtL63h+rfrZ//ff23k2s5DlEsnncVHVyhmhZH++B+zyw4Jwr7GrUMszjCOZu050Qwm5IoeKmTwYP8uo5/PBJYhO2OnxpfCfSLxItEQmYKOrgohPYHoSieRknOQNslEIPiFDLulFOtBNjBikDHiIHsbdXzi1HVUC8onaDgkUszOyMYQdQDQ+fGx9jMo9JQsHwXAKHp6emhdTl0d2opzEO563USIfkPQv+Ke7Y93EGaZgMindQ29PFEcmDjGvT21gJqGKU/3wI4VpCBOfuPr0vtrRkyKAFMDuRcYRQl/c9hSFS6Fu3fhVdO09gKCTiE0I/vOJ7KH2wjfNw2pCP/z6yeA2wWZKs4MDeQtMUXUMkPGeCAhFpC1206iVTwLAWZJy1acFH1/cB0P9sq+R8j579HCocifu9lRcw5BWMO0adlxBAJiTwvoC6We6zXqcvveK19NSPvpeylIlqRlBJXE+h7ZmKyM9y+/fRap2QQosNPkFsFWGxBNG+VyKoUREbHYkzwEPf+99hbD4pjRufxX3/mdHJnNjTFfKM+XhgP/vEyidjFgNbETUldz4ehYo/QkasfmeNWht5aYXR/jG3wrIE5+6jm3uWu11SZLBbQhjnLQyBmW/phsic9RDGVdjFrRd53rxQiP99OxLoH5OdExyDvkIkud01ZMmkgpwlPXFhgzgyaMHPJ4M+YFnr1ieBFhz98K4vqxBHAi1o+pa0D8wWLOPA35+f0EOk3Xwnvy+AGajX6QuvexM9633vohS8gWnXqwJOqjQqTBdbsLgxp3Hkx/8+DlN8LLKkTLGmHZb6xM4SRt8I95dtRUit8RwigD7R7YYYWswLvfcxwaaQ+Jhncc7iih+6tWStnZEcRwD9fR0qAUyI4ALApzkcwhFBBuMIUBzIxYWMLTGzVq1dPlQkEvIctvIEhixof0wWGEOgHDq2VkRQtxECN91WnCXcihj6wBiyOq0n0AeoENHzLeNWHsLQbwqKcQnVcVa5P3Z7bD4wJh7BOUSp+3JTCAlXCkSZPg47cvE6CCB7BqWadDG/WnnDfLzwMaITw9SSMru8TxI7IY1xZNAST0tI7XjbYaQ9h53MSZxxF/KcxRmPvqewlUHsG8etPocIZghXQ+Pyw8EWx+Le+9d/4hFcnIiw5MhgiPD4p8a3CvWzgooPHHFAFUfoQmHhptwYk3cY2oYlnXHEtFVYxFrCcccasoxncwm3Chso2PikKUQIfWsWn+Ny9jrxEoY8ggp0Ic9iK6s5BJD+sfmEOAHI2VxNC3EdJEaUiWo5ThNMEypGs9yJjmVmFuKQZzmmViQoDi8sVirutMJRu4xv0FpSFxdqjvveJ5pKCu3zIDRWHY/9GyKGluD4xrF/78cRwlY46KfGtPPi+Z7DEDmMM7zt+KzXMg7LExI4yxtqka2WkEF3wiwh9L1qvnUbImj6ndXOakcKZ0MEQySwm3wZH/S6tYLjLGILiNbitQCo7y258vNerAVrq9pC3kDr4evUg6gkMxQKDoVN7Hc+mIeOOXT/J5byIkPFJjZA9OW/ezs95Z1vZkHjdL1K1VSWMhUozSx+z2CcoRw6YyFCGIpAhEhXyEOoWOSTwji8VYIX8jCGfovzDNr9WrKI+9Su08lV28pzZsmV/z6OkLWLkvgYGvICtjK2W40phGc+dsVhWYJxnVwtC3uZJUsG4yw9e/PHvfc9gz5RtJ67EHD5uS5KCnU9mzeI79rJMLQio61AsBNLOEQGQ9+1A4E4kMH4fOuzFenyyaHvIbS/h6QSlOTF/RbyQIbyceIANY4AtpufhQ0DyehiZ6Bep+te9nq65J+upAwrC0qTszTkNDOLO2cw7pjjDMRWWOETL59whTC12+86NXpbkVH7XGhFbtvdEb530PeqhYzgECGMwxn7fae5fSGc9Q1Yu11/jN1im85RQgTbXS2L4/clTQa7IYRx4KVky/7uW7Jx+S+tPH8hAmi9iu0Ipw+k7YCyFQgeBPLas/iga1gkXbQMJWQV++AWB0ahsIhP1EIkrRUBtOv7nkJrQceRP99j6Y99NmCZAOXiAMJWZPCWb11HZ1x0yUGi01mEjxdpNXG7s9IqYuD/Zj/7BCvknfMN2DiM9TG3W/Lor6/HHEdc2z0vWs1ZKzLYiTdOcdPHRcWcuFSVVmRPtxlaJg7LWn3vH/98Y5tPuNtds8nvhzYDS54MWgAITVUcsLUCMR/MLEjFhZBD3kJL+Ox6/rK+Z1A/gzyGgNW3jP0cHn9OWoF7aM5CwGcBJw6gLLD5IGfB0H/vh4h9b6F+xjbRiUDHp8QR32EOdLv4HseM7VptQ10POoT6u86NjsEClF1Gz59uG79x9wPXs1TPgQ+g+GzHpvOt6+n51YcEtqvr4Dv78LXnxe4P73Us9gGRgG2H4FmqUzUjhpB2o62lU2wUZTvcxGJdrBUp9MlTO1JoyVmIqIXInr+cvd7jyKEdl7/MoWJfq/No7y1LqtqRMd+jZ+/juJw+38Ony+mxKw5pkRzrMaKpgMMb7WSC7xUDFc/snOt2LObo7zpOe97tcophiln+ehajdFvqJLEY7a+vn7EOlrdE2cc0fcbaebTH7OOzj9vzed/a45rP/XS67SOGDPrAZSeoU0IYAqYQIPmE0JI56xHUC1X/tspF7CRxWrfTCmh9oIybl9BDIERkdB5bWb8WJH3vmwW1Vh47/S1UVIJt4HclPUoI/Xw/jFUJIP7qubDL47jx2QcVBTkFTgUUfM8CttlstH+dUyV5lsgp4CqI6TI6Nh9YLYD6RFCJol3XniOI3r7jHe+gpzzlKXT22WdHpFPXw7HoOOyDoFPwOFKW23/nH2j5SSdSrpajajpFWdeUZ0lVj7Q4me0IYQhDLGkLYU4rjAoRPrt86H3c9lqt18m4Q9MS5xELGckhguhjpb+efrYEBuOw2/LJoI+jihVKbrC+JU6W9Kih6GNbiOQpAdNldVxKNhVX7e/6/NNl9a9vBNvlPv/5z9ODHvQgOvXUUxsdYZwhbM8JxgOcU6z3ccwnkjoPavDbseh8W0N8PjAuhPHzsZ9ut3lEkcE44qOT1ooUtgMvS+z0Yavbs54+S/xCBC+0rCWcnZJCe2PFve8UDC34tQLCEFhZEAuBXKt8Pf1NvXJK+vSvkiD93X7+9a9/TVNTU0zsHvnIR9JPf/pTOuGEE+i4446jO++8k99zX9N8ni3j66+/nsnSox/9aL4cvv/979NZZ53Fbf6wPEBpx44ddNRRR9Edd9xBJ510EhNGgAqA8Be/+AW3AURvVAXC//3f/+VWfCBi+/fvp3vvvZfOP/98/v273/0urV69ms4991ze7y9/+UseyznnnMPbvfvuu3mMO3fu5GNYu3ZtlNw+MjJCq1aton379vE2FOAKhQIvj/VuvfVWHsstt9zC+8Z+8RvGj784rrGxMe7AgOM69thjo9zObkFkSS9fr9PnXnUFXf7Bf6A69VI5LTLT8ApmIDvjBNiX9By4g5sLUuhjrY1ahIhbHJnrhGzqtn2cs3hoz5u/zU7OKbDIEo44QugTId22evd97LS4GcLQOOMby958882MXVu3bmWMwP0PnPqjP/ojxhpgEtqWYrkDBw7Q4x73uMiYxvrAMsUiNYJ/8pOf8JCxXbTPw7jvuusuximsD+zB+927d/N+sN73vvc9xkngkZ6D7du30zHHHEM//vGPGZf/53/+hwYHBxkj9fX3f//3dMUVV9DAwACPG9iMrlaPecxjCONAS9OTTz6ZjwsYhv1hGeD9hg0beGzYz+Mf//iIQGMd7Avbe+hDH0o9PT30s5/9jJfFZ4xfj/vhD394FBnq5BqYzTK+s2E225jrdY44MuiDUdyEhoDBt1gtUFnC5r+3BE5/88PC/veWXPrvQ5/j9m+B0CeFIZAMzYdPADsBv5D1a61XSwz1e0sMfeLnW77tfsf8Xn311fSc5zyH/vu//5vJ0Je//GX60z/9U/raddfRgx/8YLrmmmvpRS98IS0fXE7btm1joNywYSO9693voje/+c0E6/Tyyy+nf/u3f6MXvvCF9F//9V/0xCc+kT760Y/Sy172sughAHK4cuVKGh8fp+OPP54BBnOEZf7xH/+Rp/SHP/whg991111Hz372s+mee+6hvXv30gPPeiBdddV76Y1vfBP90z/9E73ylX9Fb/l/b6HVa1bTk578ZCZtACmMHy+A4o033kgguwDmRz3qUfw9+rCC1P3gBz+gv/zLv6R3v/vd9MY3vpF+//vfM/hijADPxz72sfSd73yHLrroIiaKIJYgqX/+538+19iyNLZXr9O1b7+Snv7m11HN9e5G95EoeXaRtaObq5MyG2LoY5GPxa0IXhz2WgzW90rQOiGM9qEcRxI7mbOQwex/539uhaPtvIIYU5xH8ROf+AT9xV/8BV177bX09Kc/nb72ta/RJZdcwkRocnKSPv3pT9MrXvEKxjuQKRC40047jXELmABytmbNGiZMirtYDsuDYD7gAQ9gfPvWt77FhAtEDORsz549jH/4C4x6xjOewYTw4osv5inEtr761a/SIx7xCPrbv/1bxlF896Mf/YhxSY8HHsHPfe5zvP3Xvva1jHnASpBDjOlDH/oQveENb+DvcTwYP4z1l7zkJfTP//zPPE5Ea4DXT3rSk/i4QHr/8Ic/0HnnncfLAwuBrfocAX7imN/ylrcwdsY5PTq5FhbrMgkZbHHm4ghhCGR8MtYJUWzl5YsLNXdDBFuRV3vYnQB73DTFWcKdkEGfHPpk0CeA1lNoLekQicT8feELX2DyB4AAMRsdHWWgAzEb6BOPGEDsQeeeSyOjI0yo1qxdR1e8+go68cQTmSR94AMfYMsTQPrMZz6Tt/O+972PPYwANVii8CLecMMNDCAgYAryL33pSxnwAFiwxDFOABwACmQMXr3PfPrTdOcdd3KV6re+9W161RVX0I033EAvfNGL6OgNG+i6r13H1jDA+gUveAETWgAtPHoTExPsycT+MHYQWowF+wWggXR+5jOfYSv/9NNPZ8/lO9/5Tj5+rPPb3/6WSSLW/bM/+7MjEgDbATfmqVgsUW8OfWVrcAdyS8Y6ZQgZu4uzGV27o+7s905wI7SM/S4OY0PEsR0ehzBXccgfR7txdTYDzUv5BEJJaYgoYk2bMqNbsrhmCZ9P/uKIoPW0fvGLX2T8AwG79NJL+Z6/4IILGBeHh4fpVa96FZM3YAg8c9jm//3f/zHZs3mEWA/EC961LVu20JlnnsnG6ZVXXsmhXBC7l7/85bzMxo0bGeMQTUHEBB669773vUzi8IIxDAMV2PvhD3+YPvjBDzJRe/vb3x6lsQAbsQ01woF7D3nIQxh/ly1bxuu95jWvYfKH6Ac8hg984AOZAP/Lv/wL7w9YB6wHruEFoxdkEF4/jAmRIhBlkEZgJiImiMrACQCMtER9NtfCYlzniCWDvlUad/JCIBJHBkNWqiVvnRBEXR7L+iFjn3DGfQ7tpxtwbXcht7N4Q0RQwcwngK1IXchj6BM/3W7oe3gGAQb/8R//wR5CAAAI3Pe++z3as3s3PfMZz6Cvff3rdNllz6axsXEmRUcdfRQTMpA4BQR47EACEdp9whOeQB/5yEd4u5s3b2ZgvOmmm+iMM85gwmiPE+tgWYAkwA8EEmP5kz/5Ew6xAJC3b9tGp5x8MnsVv/Sla+gVL385vfn/vZnB6eJLLqF169fTz3/+c/rjP/5jeutb38pkE3mACKXAIsfx4Ng1RAyv30te/GJ61zvfSa9+9WuYAG/YuJGoXmfQO/8x5/Mx4+GA4wKA/ud//ic973nPS8hg4MLHNVCpliiVzkpvYghP1xEkdi7BpaQ63e7Gj/m9E1Jo8ScOe0Mk0V8vhL0hbItbz+671bg7PSafsPmkzU5ZiCy2Iny6bhzxC+1Lc6eBETA6Qey++c1v8nu8YJhqZAPRCaSHAIs0XQVkEJgGA1K3j7nAenjBQAYBw7MJYVeQQuAsCBnCzyCXMDKBWcA/zePW8wHjFOQTJBBRE/yObYO84YXxA2OBtVgGhFX3D+IGggfP4Ote9zr2amJucByIkrzoRS9iTMO44AG85pprmAxjmyCDMHzxPcjgbbfdxuFhEFZgM1J6EAX6m7/5GzakEzLYzR0wS+BYiKu1O+xWVqUFpziSqKRNb4hOSZ1dTi2+UMjZLucDo7/vEHCGjq8TN3kcSIW+9wmiDYPob3GewbjvLfEKbQ+gAJAC2MBKPvroo9ky/uUvfkEPOvdB1NvbwwRs3bq19IhHPJLGxkZpaHiYJqemmCDBGwfgAjAhPAzSBwsUlidyYRB6AWiC7CGkDO8fvHGYT4wHli3IFj7DOkeo41nPehYD2mc/+1nO+7vowgvpIx/+ML3qVVfQd7/7HSZ3y5Ytl31ecAF9+zvfjvIUEe4FaCOsAsAEoGmCtY4BOULHHrOJARnWNkJE+/fv43HdddfddOZZD+CwM8LkeEjACsc8gWwmr8AM1Op0zcteS8/4+HuoXs9RLcXOQaqkiLIghakjNE4cmKp2OBpHAjshhz6JU69bHLnrhFj6h9ANOYzz9uk24iImceQwtHwcUfRJol1Oix/gtUMoFa9f/epX7MHDC0YjSBvwAobj0NAQ5yMDdzAG/A4sAzah8EznGV5BbBsYBgKJF0LAMIhhGON7fMZyL37xi9mwBknctGkTY5W+gMPw8H3yk5+kyy67jEPZeD33uc+NjFHkNCMCAm8g8O7jH/84k0xEN+B5/PrXv05PfvKTmfgh1IvxIwUHn+Et/Pd//3fGYuRaP/WpT+Xtw9jGdhEJQkQFIWcsB/yGowAkEIQSuPmud72LSaItgjkSsPGI9wzOFhBCYON/F0cC40hhN2QRyyox1Pe6vv3rJ2j7y/gAaMMqPrD5c9WNxRryCCqIxXkL/e/95fWzTwRbeSYtcMYBug/COmdxgL3QgALnHCANIMZL58eOsxOyv9CO6z4ZT71OV7/yCnr2h64iSktQOF0jqqbRobhyBIjLzG7WD4UYhtaNI3d2dCGjtt22Wq3fzZHH3U+h7zvFnW7X1fHifge5Qbiz09eh4AHmGOFjeO60sO5QttfJmLvx3MU94+yzEGFtpAYhJxJGdxxudjK2xbpMQgYDZ65TC7GdxzDOaxgiiXphxv1mSZ3vCbTeQrsdn/iFPtvvur2I40CtFRkL/RZH+izZ8/fVbh1dV5fzCV67scfNxXyDXLfnIG55vV7s8c/Vto+o7aBiuFiker5XlGRSVaJUhquJ00dYNXG3571TQqjb7ZS4tVvO/m6NWx/ruh1ft8dvMciu62OIet/akT/dRiviid9AylSC63DhGPYJEmp1CWczX+3WUc+n/m23fLvfcQ3otnRe8flIxM2EDMZcLZ0SQrt6yDPoA51P5Dolhr5MQqv1ZkMIWwGyP0X2RrEWmu85C33uxGvXjkyGCF7cd5YEdmqRhy6JxUICfcJ/JIJauwdAV7/X61QvV4gyOSGD6QrVUxlCV+I0VxV3tbUjeuFuyVc3GNzNsqGT0O3YWp3IdljRKelrR/4stoWeQyHSOV8XoH0OdOO163Y8IaLf7Tbintl2vueKbB7K2A73ugkZbDPjnYBEOw9hHCGcDVH0Caclfq1+a0X2LLHshBT6JM8HJZ+AtCKJPvHzyVvc7608fj4I2k4g9lhxw/vdRqyVrgTcaoGFckl03u1+LSBqIZAWmOg5870WFoxagV4IbJEHgwo8/IZcHLsPtXR9gLOWsB9K9vcfd4z4PhSGPtxANm/7q9fpK++5kp7616+neh3i5iglTlEVuYNcT5yZt10v9Q13gq3dErdOt9npcnNxDtqRwzhS1wkZjJsfxUfFO4th9pmh965/f/vkTseo39vfUSGMHD7otgIfkYenhSwWH/x5COFYHKnU7xGORuGcYpwdlz+PcZilyyke2mMKbcOOSZ8P7c7ZXFw3h3sbCRnsYMY7AY7ZEEK9Ke1fe6P6v+s+Ov3rb8vfT+hzB9MRFFm1wBVnkbYike08e514He0NiuURusBcaUcRkEJ8h+RpSBQAvPC5t7eXE6fxV1X68Re/IREZy2EdvNd9AOzwvYZj8Ds+Y79aiackFOsggRlirXhh2yCGWAfLIuka/zAmbBfJ13hhPD5wY/tK7uy5Qo4gErv1d/xmwx+YB2wXidN4D4FWjAGSDzhOjEM7qeA48Jt+xnoK8JbA4v2SJoIy+fSll7+CLv3I+yiVllAxcgbLabSiK5NIUCev2c5AJ9ga2nYn63WyjG67m2VbHeuhEj+Lo7OZU73/cc/q/Y33wALIUQFncC+rIQzcU8zCb7j3gTtaPKEpSGo0+5iCdVFwAZWD97znPawXiOI0FKngpZiJ/ehn4B5wR8eCv/iMfQOrgTuKVRp2Bmb+5je/YdUGxUVsB8uhIE/xDePR3/WZgjED71TeC/uz+KrnTLEf+8c44roz+eRwNudpIa6TkMEuzkongBFaxidvPgB1S+4sQdD3cX+tJRM3/k6OKzRNIeBr953+bklEJ0TPbrcdqcRYUd0GYWaAB7QAdR1Iu0AxH7Iu3/72t1l6Act+4xvfoLe97W1cYQuRVFT74i8kD1C9CxV9yLTc737340pjyMMABCFDALAB2CmJA+mDtQxyh0o6LAPxVEglvP71r2erFpV20Mp631VXsbzMypWrWAcLFXTPfe6f0ZVXvpconWJQBoj967/+K7361a9u6kWMBHFUE6PqD0KqAHvsE8ANuQWAJyqoUSn4sY99jCv2VEYGHU+wXcwPdMdQ4ffKV76S9wPpBshCYE5QbYwXgB56YtBsxHZAPiEx0cnDr4tbbOEtWq/T9Z/6FD3sBc+jFGUoBZXBxDM45+dpthg0W6Jo15vLfc/2fpjtejgOf10QMSgNQMcU+AU5GCgqnHLKKVxti0pdKB1ASgVyK8ArYAeUCIBxKDyDKDP+YRsgUsAlzBP+oRIYnkBIskBdATIy+AtswQsyVZBywbaAm9gOKnnRoQRYhSpnVDsD/97//vez3h9kYFDFjMpkjBdjAsagwlePD9sF2YRhDV1D6KpiPIiKoNIYeAxsB0aD8GHs+B0i2DCCv/SlL9Hzn/98Pk7gHxQiMC+QHAMO4jtUHwO7gW3QQ8R4oSGLZwA0CCHoDVkuEEXtChU6B3N+gxyGDSZkcBaT3Cl4tPIWWvLmv29H8NqRybhtzzUZjLsJZusZ9LcXRxLjlrOnEnpZEBG1ywIEIJmAF6rHAHqwSEF6ADrQ9oOgKQATRAn7hyI/ZA0AlgjDQm4G4IeKM8i2ANRC8wAdLGh7QYcLRAzaXSCfACyADjQH0Rnl2c96Ft34q1/Rzp27eJ+Pe/zj6Z3veAe97nWvpZHRMcpkM+xBBKACsDT8gnVB8jB2gBMAlGVljj2WQQrEDWKuWAfEDuN82MMeRn/3d3/HotOQnYEFDEIJiQXI5KgoK7QRUVUHCR0Q3K985SsM5gBvXEP4DI0vdC2xHt1Z3EqLYpVSrUIpylKOW49IAQkIoZz4RXEIi3KQneJstwc3X9ttNY5DIXtx2w1tU+/Ppz3taUxYIFEFgw6kB4QGJAs4AM1RkCgYgXhBrgUYoG3b4Bn73e9+x7gIjx1wDPvDNoGJEML/q7/6K/4OWAGZGojzg2QC40DugGfYJkK7wE8YpyBrIIPALBjQkP4CTuIflgMeoU0csAtkDtgLXALZhLEKnUJ0WULnJRwPiC8MXugHwpCHdAxwHN/jGQAiCOMV8jSoFsb+0d0Exw5yiecAlgF5Bh6CZEIGTCNFIIfoSoLqbBBrzCOwFkYzdBLVSzgf57fb6/pQl0/I4CHOYKfAMltiqNZYnIfPbreT9yHiGfqu1cVt3eT+9IU8eLpMK4+eJVSh5doRQH+8AAIACMaq4VoAmbr/YdWCNCFkAlKnFiHIk7aUAwgCoABKADMAK1oWAXBACKGZ9alPfarJMtcQLqxLqOGDQGI5gDN+0xAI9LWwHej7wdKGyj76dQJ0MR54FGFZw8sHQVToI+KluT/YFoAXoAavIwAZGlxKzrB9HC9AHmQP/6A1qGEe6GmBLMO6BjnE8YAEY84Acmhph+PHeiCTAGBY5RgjxFq1rR62t+T1uCYnqLZsOQvJ5J3etGQLJjmDhwifs169U9yd9Q4W0IrdEg0QM8ULaIiCOMGYBCbiHsa9Ds8XcEX7EgMDgEUw8tDhCF48rAfMAwahqxFewARgGaIdIJbAUGAaMAzREkQ+YHBqSzusA6wBpsLDBvL3pje9iY1WYC10XEFI4bUDSYNINDAL5BCRHdVHxPlWEX+0mcNYQRKBoeixDDII8WyMBeQQfxH9wVggwI05RBs+EENsC2NCVAVeUrQSBXYiGgQjGeODqD+wG6QV40bXKWAe8Bjc+SMAACAASURBVB5jROQF6y+lyuOEDM7BTd8pMLXzzM2WMFoy124bcWTQn4Z2xxQHUD4Z9IljHFns5HufVPoEUT9jn7BwQZZwkyOkoSQJFh5CHggBg/TAwweAAuGDxQpvGG5wWKgQPEXvTViBIIFYDlYx/oJ8weOH8KmO3RacwEqFpQwyCYsY6yPcgrA0hF4R1kUoBSAGkVaAN8YNbx9ADC+EQ/Ad9oltaa6hnhtsD/kx+Izt3XrrrTx2ADGOEQ+FCy+8kMPgSLpGCBmkFvsE8GFdhGgAviCh8P7BgwlgB2gifIwwD6xshJMwTiwD7ypIdBxpn4NbauFsol6nL7z01fTMj78P9cOUqte4mpivNRGYWThjPYJG0g6fFutUdEv8QscJDADxAY7AM4fUGLwQFobhBpFlEC/MIUKz8HhhOXjz8B2E8YFtMA4RlcB7RDpsnjS2By8ZjFEIP2ueHVJtrrjiCiZZwB2EZeGFBFFEOBbi0CBb8B6CjMKwhDA/MFbb5sHjCLKHqA28muoIgeGqrewQlQCWo40exo8oDwguSCwIKjx7IIkgbcBe4B68jSCeOE6QY5BaeAxxbJgzYD/GhsgIDGxEXYD/2A5Cz3ipQQ8CqeNaKtGRhAzOIWp0A1Ctlg391u47Kz1jD2muyGHcNHVCCn3SFrp5WnkUQyTQjiduDPbYsYzOkb7X4g+tEAYYABh0Pd2uDQXoe7stOz5b3OGvr145W8Wm6+p2/X0r4Oj36hn058Q/1tCx23m3+/GXbWUwWHJ/RHgFkSP1xr+m573n3ZRB+xHoydQzHCVOyOAcguc8baobTJ6nITRtdi7IXqtxWk9VCAOAdcjtg3fLx2Usb/HFjtWfR2sA++vYZS3W6faxrmKuHa+vduB/VjKmOKZYhG352KZj8o/J4qaPuXZZi/k+pvsYfTium8Oxj4QMzuMsdwtEccu3I4LdrNfqQT8XU+GDXadk0QemVmRvNoDabh1YsbD2FkLI0xKuuTgnyTYOZQbqVKtMUzo1QPU0UTVVYw8h/IGppAPJoUxssu48zUAIP/QZgegBvFytDOh2WNlq2AsRuxbimObp1B/SZhMyeEjT19nKnZLCVst1Q/i6WbazI+huqbkggHHkcLZANdv1ujvyZOklNwPoMlIpUiXdSxn2Bta5ylsixGWiRFpmyZ3ypXpAS9WjtVTP1+E+roQMHsYZ74YUaniwnRUW+r2T/XSyTCdT0w3JarXsbH+LG2M34+rkOJNljtAZqNXpP176OnrOx66iagY+wTpVubYYryRn8Ai9KhblYSceskV52g7boBMyeNimWnZ0qCSs0/U7Xe5wHX6n5KzT5eaSBCYgebiugkW4n3qd/u2lr6AXfPwDojMIdZl6hkWnc0k7ukV4QpMhJzOQzEBoBhIyuACui0MlbrNdf7brtZqyTslcp8u1Oz1ztZ12+0l+P4JnYN8Y1YaWUSoL0WnpSlJN1SmTVBIfwRdFcujJDCytGUjI4AI5n3NFzOZqO/M5LbMlcDZ0PtttzOdxJdtemjNQoxKlqxkWm65wGzqEiiEqk0o0p5fmKU+OKpmBI24GEjK4wE/5YiB38zmFCembz9lNtt3JDPz8i9fQQ595KaXqGaqlQQKlJR0rzXSygWSZZAaSGUhmYIHPQEIGF/gJCg1vqRLEhPgtwotxqQ+5VqfP/+Vr6FmfuJKylHWSHHVKmOBSP/HJ8SUzcGTNQEIGl8D5XgrkMCGCS+BCXIqHUK/TNe+6ip7ypiuons5SjkPDUlGcSQpIluIZT44pmYEjcgYSMrjET/t9SRR9gpdU7S7xi20JHh6u2SqVKJPKU13ajlC6XqdKqk7ZJEi8BM94ckjJDByZM5CQwSPzvPNRzwVRTDx6R/AFdCQcOkSnqyWqZ3pYVgZdSFL4LgWSmCbpUpy8khlIZiCZgcU9AwkZXNznLxl9MgPJDMznDNTr9Im/eDG94JP/QlWqcSM6yMuk6lWXNpjQwfmc/mTbyQwkM3B4ZiAhg4dnnpO9JDOQzMBinIE60Sf/6jX0vI+8nzK1GlEKVcQpStdqVE8jf5CVB5NXMgPJDCQzsKhnICGDi/r0JYNPZiCZgfmegerUKNX7hyhbBxlEiBjewKQV3XzPe7L9ZAaSGTh8M5CQwcM318mekhlIZmBRzkCRapUeoixqiMEHM1RP1QidipNXMgPJDCQzsBRmICGDS+EsJseQzEAyA/MzA3Wif3vh/2fvO8CkqpLvT+fJMww5hyFHAyJizq5pRVjDmjDs6rpmMRMU0DWuEXRNGNbwM2HcNawZs4JkJStR0gxM6Nz9/07dV83lOQOoMzj+7eYbume6+4X73j33VNWpqgtw1v13IelNmYQRZpGkGSY2+sHsIzsC2RHIjsBvfQSyZPC3fgWzx58dgewINNwIpNN48ozzcPzkidJ5RDKKPR54Uikkvcj2J264kc9uOTsC2RHYgSOQJYM7cLCzu8qOQHYEfmsjkMbKLz9Fi4GD4adM0ONB0kMSmGRTOpae/q2dUPZ4syOQHYHsCPxoBLJkMHtTZEcgOwLZEdjaCLCMTNIDr8/rlJOhe5CJJKIgzI5ddgSyI5Adgd/8CGTJ4G/+EmZPIDsC2RFoyBFY+Okn6Dx4N/hSfhMadtrQZbvRNeSoZ7edHYHsCOzIEciSwR052tl9ZUcgOwK/rRFgncG/nIcRD/4TXgQoGATjwzYp/G2dUPZosyOQHYHsCPx4BLJk8DdyV9it47It4H4jFy17mL/9ESAZvPBynH7H9Uh6/fCn2J84bXSDTq/ihjhJne/2XK/tbz933ztiW/W5j597ng39vdr6rW9PD3b9zPZ89pecg739bb1OJpPwek25JH5WX+v+7WPm33hvplKpLT7nvubcps+3WVdrr2O17eOXnGv2u79sBLJk8CeM37YI2a8Ffls7rm0d8084/exHsyPwuxyBFLsQp7xIsvMIuSCSZsGU1nT1rxm0ccT9Wsnh9s7rrZFKXdDdF3V7tr01rNue7/+cG2l7t7u9n9vaMWyNpLnf29Y1chvv7rFzE6qfMza1fYf7sQmXe1yUqHH/PEb+uAlfbUTQfT76Pd2XvR83aXS/V9c9WF9jkN3O9o9Algxu/1jV+cmGtu7q4RCzm8iOQHYEfuYIpBNhwBuSItNxLxCQPGL+NFzRaV2g3djiXrDthZnf0R9+j6+VEGzttXqC7M/o9+zFm+TBftjHZn9ev8Pt6bb1uTYyu72XxT7Xrb1WYsPt2t4t/l1/19f2Z/Vv/Ax/3J+x39dt6/fV+6XnrmNT1/XS9xuKCPL43CSvLsKof+c5b4sM1mU41BatUs+hfkc/4/Z2ZyNd2zsDGvZzv0syaAOc21Kxf3eDWV0TwbaedBK6QbO+LmNtIFibpeaegPx9a991T9Tf7QTNZInW1xUzIZff7XjW3zD+Olti0elzLsZZ990K0Dvo82QSSBqqI93atWvx73//GwsXLsSaNWuwbt06VFVVyU9NTQ1isRhIzGzypvObpIQ/fr9ffkKhkDwHg8HMD3/fgpQxOVrIrSEQQuz47IQLlcjZBMeNF0pC4/G4HBt/EonEj47Rjanuc6jrIru9aTaJs0mfTfjcpE5/3xrRs89LiZwek54jz4vnx+vA8+Uzf/h3m/xynLmvQCCAvLw85Ofno6SkBM2bN0ebNm0wePBg/PGPf5Tr0xAPXsNEIomjjj4KFRUVGDhwIG6//XbZ3+OPP45Fixbhuuuuk+vNxxmnn44uZWUYNWoURpx2GiZOmoSCgoLM/XDvfffh0EMPRdeuXVFZWYkTTzxR7k2eB7dLHznH5ZpRo/D++++jqKgI//nPf+R+vOeee3DaaafJGHBM1q5Zg6uuugoPPvigk5XfECOQ3eZPGYFGRQbVuvz444/x7LPPYtWqVSAwbty4EdXV1Rkg1EmpE5c3m4KAAiGfc3Jy5IdAmJubK6/1fdtiUwtKgYnPvKn5GT6rlW2DIm9oBTb9HoGBP/y8goPbQretZtuKtPfhJm727zZAKSDqs1q9Cno8V/u1jhHBSd+zt6GLhG092+esx0jQ4/lFIpEtnnUhsAGe2+J2Of4ERAIEwbBjx444/vjjseuuu8r1aZBHGnj/g/fx97//XQD5ggsuwIgRIyS096fhw3H1qGuw0047mV2n09hn730EvAoLC7H//vvj3XffzQBVMh7HsOHD8cILz8t98corr+Laa8fC7/Pjsssvk/dS6TRWrlwpoMf7led26623Ij83D/vttx/ee/89pxRJGqOuvgatWrfGeeefn61O0iAXv542mgYeOu9SnHnXPwAPs4m9UllQOhPXU3tim+iQ8I0ePRpLliyRhZb3UTQalZPhXOJcUcJX23xXAkgSyPnGxZxzrri4WF5zHvIzGU8WvYnJFJJpEgdDcoTIxePye5w/Dq7pvOf7SoLkMxYhIibweJUo8T23t9L+vS581KtXGwlUPHR77pR88dwU45QEE/v5N44Lf/S1TZL1O0qkOb42TipZ1vMnMef1IjHiM69VOBzOkEOeu46FEkXug8dCUkhCSFz4y1/+0iDGYjQcwb777oN33ntP7oXp06cL7jZp0gRXX3kVXnnlFcyaNQuifUin0atnTyF2jzz6GObOno0XpryAUaNGGwxMp7H33nvjvXffhc/vxy4Dd8X//vc/2dbs2bPluV2btjj8iMNx4UUX4ZBDDpHr/sADD+Ccc87BmFGjMXLkpSgqLpFtHXHE4YhEonj7nbezZLCeoOqXbqZRkEHbNf3JJ5+ItbB8+XIhgZxcnEic+Grh6gR1gwInmn6GE47gx4WdYMhnWiWc/AoaOnhqwSoYKsDppLfBUIFP3+MzAZDf4cS3f/g33baGWJQo2STTDuVs64LalqsCuk2EdaGwx8INgkqQbSDUcbGB1CaTuvDw+BXkCH5uMNRxcFvNev5qJRM8CEwjR45Ez5496x8M02n857XX8J/XX8fdd98tBP2///0vjjjiCAGjgw48CO07dMDDkx+WISeJ+8uZZ+Gmm25Ev/79cdGFF+HMM8+Q12RrCxcswGOPPYpx48ZjypQp4H36j3/8Az6fF2+99T8ceNCBAmoETIIsz2/x4sWy+LZu1Qo9uvfA/PnzhfglE0nsscceOProozBqzJhtXfLs+7/yCFT/sAb5zZqbRTPz0DqD9XtwM2fOFC/KsmXLsH79ejGAFR+VyNhzUfeuRh+xTee7eqNs/FMyaCcKqJeRxE8w0HqOOUTQxkDFNcVLfY9zXvHP/nxtoeut4Z87cmN7Md2eO9sTaBM3mwwqQebflIzZ2KfeU31fyaBuz15vON66PnBtUhJoE0Geuz02Oi6q0eO+uTa1bt0affr0Ee+cnWRRX3fUvRMnoUuXLjj40EMy+KrOhDNGnC44/tjjj8Hr82EdvdGPPY7PPv8cTz39tHiGdx80CJ9/8QXS6RQqyitw7bXX4s6778L5552PocOOFYOZ10odI5sqNooh/NIrL2e8jdwfr/91Y8di5KUjUVhchHBNDUacNgLrN2zA/94mGayvM85u55eMQKMhg3oSd955J7788ssMGVRPGyeLWnS2V84OXSgQ2mBIICQJVDLIbShh4nfVEubr2kBOPXw2CbQ/p6/1fbUElQwp0LqtYTcYKkk0Tirjtret49pCvLZnoDZCqGOmBJnn7raEdUz5dxsMdYzclrGOGc+TAKgeWz6TFOsioGEiBUL1EHB7XJDoqWjXrh0OPPBAnHHGGQ1CBvffb3+8/Oorcu1t/UwqmcSfhv8JM2fNxLckaADuuOMOdCvrKq8ZVinfUI7rrrsWd9x5l5DHRx99FD16dBfLmd7Er7+ekbFoCZwkCgybkNwyHKP7E4MFQI9u3fHtggWyrSeffFLGYO7cObhm9OhfMn+z390RI8CQKeVyPurIMrOy3j0anFuMijz00ENCBhna47xSXZl6t+rKzlRDTvFPvfG8//lDAsJtqDFsG6Fi5JEEJhNIJUyIV+eykhvFQjWEbcKjn9+aMWx7ARUPbdzblizHvtTuqAjfs8mb2yjemkfQxj41otV7ahvESqT0XIl3SgZJ2tUraIfKdV3gZ5UMch9KBvv27YsxY8bIdanvx3HDh4th0bxlyy2SQ3gcRx5+BEaPHoVoLIb9DzgAzz/7HPbaay+cc/bZmPLii7IGjR8/Dn/603Ho1bs3Hpk8GX369MZuuw0Cj3n23DlyuPZaddUVVwqeH3jwQUIQM15dAKNHjcJll10ujpnx48fj3HP/hmHDhuO9996ly7u+Tz27vZ8xAo2CDNo3FcNqJIOrV68WMCQA8aayCY3eaApmCgwaAubktsMkCoYER7UC7W3YGhclMW4wdJMcfZ8AphoeGwjtzyuBssHXJqF6/nbYeFvX0m0h23oYW6uiBE8XCLWM+azEUF/bQOj1G92RgKHHC4+XwVWTbUYyRXAjAPJHCaGGjZUg66KhBJljpeF7hknatm0rnrTzzjtvW6f7k98v37ABhx16GD774vMffzedxsknnSQgNHnyZDmmPYcMwSOTH8Ebr7+OCy66SL5zwP774403XkcgGEL/fn0xY8ZMJBJx7LPPvvjk00+33K4H2HnnnfHVV1/9qCQDCWD3bt0wf8FC+c7g3XfHE088gaeeegqjxmTJ4E++uDvyC2ng/8b9A8ePHgmAYWLTgE4ixA1Qdfqjjz4SMvj9999jw4YNGc8g57cSmkyI18kWtWUitmfQlmaQfNAoVkJpexc5LxOpzTo/IXlx4yW0w72KeTYJtImhaudso1AjIzb5U0NYowWKi278c2v23GRQDC0nKcQ9BkoGNeLh9gS6jWIlhDp+NhnktnT7iuXEdyWDioN2iFjx3U0GVUPINalVq1ZCrCZMmNAgusHePXviiy++RH5hwRYzhtfikIMOwptvviXk7e133xE8fPLfT+APhx+O/77+uhita9b8gJtuugm33fZP9O7VC3O/mSemLY3ib779VrZpe22HHzsM//d//wdfYLMmVXc8ZtQojBx5mRglDBG/+sqrOOjgg/HOu+/Uu1G1I+Hh/6d9NVoySL2gkkG1+tSzZYc4bM+gkkElPO4wiU0G9SZWkLJJIF/XBoJqIdvhZBsglQyqBW3rBt0eQgVEmwj+VDKo52ALom09kU0E7VCxOzxcOxmkAN2I0RUM9VjpOSAQEvyUCBIQayODtmdQLWMuSAyjNiQZ/P6770Sn8sjjj/0ogaOqsgqjrrkaI844Q0JxDHccc8wxmHjX3XjgwQcxbvx4CZVRZN2pUyfst9++OO20EeId/O6773DmmWea8Ibr0bdfX9HP6D2ZeTudRs8ePTFv3jzMmDEDM2fOwK67DsQUanJGj8mGSRozoqaBx8++AKfcdxPgDSImpadNcRl/A5JB3mckg5xj6hlUMqgJB+pJ00XZxj9+lvNMoyIkg27PoIbwhAxSB5jUEHES1MjaZNDGue0NE9tGoeqw1TvojpS4CaHtIHDfHrZXUM/dJoUa5rWf6/IM2gk2tYWJdUx1n3rcqpl2R0a4Brg9g7ouEP+4HeLvjiCDZZ07Y/bsOcjNz9tiCHkcRx9xJF77738wYMAATJs+Hccfdxyee+45DNljCD7+6CMxlBnxYMIIZS+nnnoK/u+ZZySJvnv37pi/cMEWOMfrN2zosXhhyhRJRrIjWdz5tWPG4pJLLsEXX3yBWDQqpPOAA/bHO+/QM5iNEzcGCGyUZJA3TG1kULVutlfPBoOtkUEVT2sSiW5DJ7dN8NxkUElgbWTQ/ps7RGJn/dlh4do0NG4iWJduxu0RdIOhJmzYY+HWytihYfu1bRWrZ5B6Er9jGddGBrfHM6gkUfUlKqBmmJiewfOZRFHPj6VLluD6Cdfj/gfuh8cVhliwYAFefGEKRl42EsefcAJuu+028egNGbwHbrzxH/jn7bfL0VRtqsQFF14oup6hQ49Bl7Kuoh286KIL8epr/9nyiD1A7969MWfOnB+HvNNplHUpw6LFi3De388TrSEz+V577TVcM3pUPZ95dnP1PQLz3nwbPQ/cFx6vDyl6opzCMg2xhE2dOlU8gzYZVOOC80ZlLkrk9Fz5+7bI4LY8gwwTG73glmTQjpLoa9vzZYeI1WPm1gy6jWENDyuhrU0mYxMKt3TGHSZWMmhrJ208sw1gWzNdF/7ZSSSaWOcOExPvNcO7rjCxraPkOGkSkJLBfv36NZhncPCg3fHGG2+guEnJFsWheW3+NGw4XnzpRdx8080Y9qfheO3VVwWbdt55J8yYOdOIW9JpPPPMM3jh+edx5113oWXLlvJnYtnCxYvk1rM9gyccdzxuuvkmdOzU6UcYOHbUaFx8ySWSTML7Oz8/D/vvf4BJ0suSwfqGrJ+1vUZLBinop2fQ1gzaZNC2HN1h4to8g0oGFUzdYWKxYplJ54inbQJoh3zV21ebd9D2DNoaQ7WK3ToZW0OzNTJoA759le3QSG1hEltDqWPi1g3aoeIMeDLb2PIKMmNWgJD/GJpKpjJhYts7uDXPIMfN1j6pZ3CfffZpEDL4w+rVOOXkU/D6G6+LQNp+TP1wKkgW/3zSn7HffvvjkEMPEZAK+v249NJL8cADD5qPezw45ZSTMeNr483j7+Xl5TjyiCPx0ccf/4gMUks4bdq0H4eJRTPYDZ988inGjRuHO+64XbyEL7wwJUsGfxZs7dgvJZGEJ+WFV7IqHREoCaEUoK6/B+eWholJBum1trVmin9KTpRA1YZ/bs8giWBdnkEhdinqBJOiGdQwsa0ZrC2BxA4RK96px8zGTzf+aXhYj9/2CrqNYPfo2sawkhGNjNiEUMmcSl9s3NNxtKUztWmmVW6jz0rA9bx5bezIiFszaJNkvY47kgyOvORSnPO3c9C1W7ctvHhcp0475RQ89dTTkjh33gXn47prr0P//v3Rr29ffP31dMFMj8eLWCyK3Qftjulff21MoDSwx5A9MPWjjzK1GHUtfv6556Qc0hVXXvkjMsjsZcqB7rr7Ltx4401yWfffbz+8S83gZiFu/U2m7JZ+8gg0CjJoh9VuueUWcSWvWLFCsoltzWBtZFC/q2UAlNDwsxom1qziujSDGQ2MQwZJCN3iaffvIrjW8gtWSEUJkU0at0YGbR2hTXDdr92EUBcA/t0NhiokdwvKtxYqVm2Njp96GdxhYiW0GiZWvYxaxjZxVg+rjolqBgnMpaWlEiZuKDLIfdNTx9IJPG/1SvJaT3nhBTQpKRHNym233oapUz/EM888K4vg6WecjieefDIDnt988w1uvvlmPPzwwxmSJwLq2bPlkvA7ujgz3MxMY4qkdaGS/Xo86N6tO8aPG4fOnTtj0ODBmD1rlnx2NDWDWTD8ycC1I7+w6bulKGrXHin44PFJNzrjONnMC+vtcEgGWU3BJoOcN5zvWiqLc1JxQ+8zJUIaBdByWsRATR5xk0HFGJXI2Nppm/y5SaHbELbDyW6DWLdp6wRtEugmhHXh3tZIoS2T0XGwcUwNXndExCaItqRG9YJ2VnFdmkE7iU7L6thh4q15BplNTM/g9ddf3yDZxO+8847oklnexSbcXFeZ7PGvf/1LjA0mvH366acoKCzEiSecgDvuuhMtWrSQe46ylpdffhnXXHNNJimEn6Vk5t5775XLok4NXgeeD0vYqJSBZXeIhyyXxGt91llnCQZy28RLHqM7pFxvkym7oZ80Ao2aDNbmGeQErk0zqOEBOyRKIFQwJCAqGVSCo0CkIue4egYtklcbENpgaIOmXXvPzrxTQKwrPFyXZby1K1kbGbSTSLS0gjtRRLUzNkDqawVB+7t2Nh2PR4ktQZ+WsDtM7A4P2WNik0GpS9WuXYORQY4pvXAEp6FDh8pQ0qvH/TJppFfPXthjj8FCFv/5z38K2YvF4qIdfO0/r2WA7/LLLxdvIWsjcix4Lc8991zZJmtp8Tps2rRJAI+lZAiaBGBbG8XxpGaQpXSYkMJk8dmzZwnIssBrlgz+JMzasR9OA4/89QKMuP8WxD1BpOBBiA4SxyVYn55BnpibDNqaQTtMbJMmd1RAjb7aNIN2RQbFHZuw2XrAujyDbk2cGsU28VHNteKFO0xsR0VqCxFvyxi2SbB9/oqBagjbCTXuJBKbHKoxrOuHrhGZJDqnIwmP2/b42WFiNxnUsdS/u8PEDU0GOa5jx46VCBsN2Ndff12iMGVlZbh30iTceOONYs6wdAy9gDRvbrjhHzh22LHo1q2bfJ7ZyEwKoSFhOyRYu5Xj16NHDynZRT0gDfu33npLjOfhw4eL1IvnzAQZ4hxruNLRoxp0ksG333671kjKjp3k2b0580ngTP5Lu4UZO2iMbM8gb6SteQbrIoOqmbHJIMmfCqiVDNp1BhUMlQzGEnGpAWd7Bm29jE101Jq2PWF2wVXVCypxVDCsDQS3JZ62dRm2FeXWzbjJoFq2tYGgO4lkezyDdpjk55BBdwKJagZZDLohHhz7QYMGiWeE9w1DIkr+KIwmQCpAc+x4zZhd98EHHwiZY3cAfv/qq68WAFMPDc+DZRhUf8qxYMV9bmPixImSeELyyIx4AinBl/W+rrzySikwy+1QW6gWd9YyboirX0/bTAMTzz0f59x7G7xpP9IeL7zSpaYB4sQ7iAxq2NP2DNpeQbdG0C6vZWukbaNYM4nddQa35hmsLUysx6T6PPt3+4ra4eLaIiM2GeT5KvFz6wVtmYy7tFZdnkGb5NWWQGdjPz/LdUFr0fK47DqDNFZvuOGGBvEMKl5RbsDrojV3NaRPR4k+NHJC417XAhrPJIF2AqE6BDj+LIrObWkzAXXS0DimR5DbIQ5y29wux4IlxXS95/ebNWuW9QzWE1T90s00Os+gkkHVDNYWJq4rTOIOi2qYWMMk/N2tGbQTSFheIRE3IuqtWcW29az6EX7eDpHU5hnkJHAnkijYqZC6Nj5uk2W1iO1nO0ziFlATvArqYgAAIABJREFU0GwvoFszqL+rtsa2jHXRUO+gAgHPwSaDGip2l5SwtTUKkDw+knSWlmnfvj323XffBiktY4NcbZOkNgKmY28vRNv7OfdCZV/Hurbnvq6/dDJnv98wI5CKR5AOhOBLqR8wLXVl0lJsqf58g6oZ1DCxO5vY7Rm0iZIdHtX5rp5BlcloAombDNoGq9vIdYeLlShmpDVWFMXtGXSHk21JjJsI1oV/bjysTTNYm2dQS/HommDjnI6j6gSVKLrJIH/XhDw7TLw1MmhnE9seRP27rRlkBxIapAwTa1i1Ye7g7FazI7DtEfj/kgyqJUjws0srkAy6PYMaxpAJnkpKwVU3ACqRsXWAtYVTbPG0TQbV8+gOEysA1hUmsQmNm5TYoKgLgXpHVT+pBK+uTDq3lsZOONEwiV2q5ueQQV0gfm0yuD3eNzc5q4us2aRRF2S9VvZ+7O+7v7PtqZn9RKMZgXhKCk4nvJAagx4mUXnSiAMISm5x/Tzqiwy6w8Q/hwzamGeHgW3cc2NgbTIZmxDWFRWxieFPMeLckREb/5R0Kaa5MbC2igq2QWyHiWvLJuZ5qUzGXWdQw+hbI4OUlTR0mLh+7srsVn4vI/CbIoOqd7M1g+ohs8PENhnU+lq1ZRPzuxq+VTLIMDH7ctoA6M4sVutZwVDJo1s8zb8T6JQM2l5BGxg3h4mNl6H2aD3L3JqH2zquyzNYGxm0NYO6aNiaQbdmZnvIoLZiIjjaYSR3AomGidUzyDAxe3M2RNHp38sEzp5nA49AGnjw4itw1q0TkPQHpNh0wCktwwSS+qOCZt7bmsHt9QwqJtRVWsbGQFszaBt37jAxMcsdHrbntpvwaOjR7sCk+Kh4qZhXdwKJnEkd+MfR3tyZyR0m5jfVCHZLhnQ9sD2mtlfQziRWzLSTSDQyYstkeL6aTaykcHuyibkN7i9LBht43mY3/5NHoFGSQXYgYTaxuwNJjtNkXOvG2aTJnU1M0NNyCgqGdgKJXWdQgTAunsGEhIprSxyx9YEKjNsKEysZtAXUtRNBlm2pXzJoe/rcoWJdFOywsbscgz2mSsD1PNyaQQJhlgz+5PmX/UJjH4E08PC5F+KMSbdKB5KEU2dQSKC0qKu/EyAusODvQw8+hKVLl0rv1nDEKTrt8SInd3OdQbcHTQiQ1wd/wOlNHAzJ5wvy8pHPgtOFBfJMDCXhIYYSbZKplHQUcmcUc35nsC0WQ9zBxGQyAfYrFqLnJNwpEaQRHYlGpaiwfsY2iAX3kilJWEjxNdv8OV1UzPOWZHBLz/z2kUE1jDNlspxezcQ/xTp3aZmQ04rTz97FfvYvNp2XtggTawKJY9yzJmMkzC5M1ahhIl11DSLhMKLxmDgTMmV6nDGJsn+9VXS6qLgIrVs52cQTrpdSXtlHdgR+zRFoFGTQ9oZpaRlbM0jQ4MTMZdHVYNBkPnkggKIP0XZItwyKhYNifZls4nwUFhVK2nxubg6CAdODt1YyuJVsYreo2rZ6NXPOLZ62CaOGiLeWUax+hm15BtUTUFuoWK1YW0DtTiCpq85WbWFi1RfZ3lieu5JBrTNYGxnUMdPSMrZnkFm91Aw2VNHpXzSpfmrNkJ/6+V90cNkv7+gRKP9mIZp0K5PiuJQNUi3oEy9VffoFzVmxNzFLgXy3dCk2rN+AGosMhnJC4I/X6xMix5JFmiQg85OEkG0mnVaTeUygy8uTJADiX0YzSLLjNeVpBI+SKaSol87gn2MM0zuYiCEei0vf4njckELRVDs/JJJiJJMwxuJCBCOxqPMdQxrtagrpVBopksEfEUFDBqnDVPzbEgcN1m+BefzdKVhsvIHsHe11dH5spxlw2piS4JEMEvuDkvhliCHHypBE1VYbQsjuS35nPfHB5zd1VsUz6LTj5DmH2YWJ7ThrqhGuDiMSCUuvX7fXVMbEIYO8ZoFQEIUME7dqjQEsLTNhArx+/w69re0xtqUtqm/m+7pG6ri7NdU2WXfLcFQCZWstdfx486ralp+rbT+17d/mCeqltbcv39EyXdlyXT/5fmp0ZJC9iT///HPJ/NTSMrxhODlJBkls5Oaxwql87fd6jWXsJExwgksCCQmhQwbz8nKFTLKIMrehgJTxDFpk0A4N2+ESOzTsFltvjQxuTzYxF5faJqn5mwkTb0tAvS0yqPXHtORMrRX4WXTa5xVibVrSKRg6pWUSJoFE+xNrmNhddNpNBrW0jLaja8jSMj95Jthf+Knk7qd+/hcdXPbLO3oEEojClyQB8yMlDpw0vCkgLf266/fBYub/eohk8DtsYNHpcETagnGR08iIFASWgKopBM+HMdY8Gc9gMBQS4zff8QzSIOZrYqgUlPcaT5R4BqUdnSFt1EwzMsIe3PTuxRNGMmMIIV87Ramd4vwm2Y7RlJiUZlIMEA+Z9RkSTfH+pdJS4Fo9gkIa+HeOqiphhBSaAsfuR+34Z6ozeX0sDG7IYKbWKj2DJH1B4yDgTyajmE6DQBAcKyGAJIJBQyDpIRTngt9nyDevtUMGNcFQaq3WsLxWtTxrmNjWSYrX1MFKSpB8Xq9pR1dUiFat26Bvf3YgGS9r0o58KJFTY0LJldxHki1vOpCYh/Paqa3JvyiJs4/Z/puSSn1ff5dnw+rMW86+3J93f8/+3Xxty5Z3md9TpjGCx1f/htqOvD6/xr4aLRlkjSKmtmuYgRO0rg4kAoYM30jrNGbPBhByik4LISwslLR6kkHRh/hMGMAmg3VpBjMhECvDWMMndZFB9RTa3sPtIYMaJlZw3PKG2FIz6PYK8ne7tIx6+bSUgR0W1mb1Cox2wVXVzLAdnZJBu3SDeBIcMmgLqPlas4mVBNrZxGot83gYrm/oDiTbmkxu72vGslUgtDYg4LIZjX686Z9ABmv3+m7epNvC3tZ5ZN9v+BH46OlnsOefjgW8zoLNqtP13X7EOQ16BplNzDAxNYMMPdJzRzKSE8qBPydoukPIGm08g8QL3jd+kkFiG0PFwSBy83KRJ51HClFEgzi/APQWqh5OTEwhg6bKgWib+eyQQcE+J+xJokeCKEayfDaJmISKjawmETNkMBqNIBqNme9JezuzXYaXM6HhVEpIqJKKjAGc2sz+tjZP1BtkhoAkTZ+VCPLZhHl9AT77hfCJx9Tp2SweQRJDEkQndJ4JLXP8/AEhbmJcs4MRPZBpkmdjCPOcGfqViEhN2Jx3LIao40WV8UwaD2ssGpPPJhNxIZjcd2FBAVoxm3hAP4wfP17WpIZ8uMkT6/ux7BULT3MM165dKzUJ77rrLvi9Pjz33LN48803nfH1yv3BGqqffv6ZtJC777775D1eW96rkyZNAqN6rMHKBz/P8dx9990xYsQIMVzOOutMnHf++WCnJj7YAu/TTz7BdePHC4FjDUTWL2SzAN6XI0eOFIcQ29dxDWIJsuOPPx577rmnbP+G669HUXGxfI/v//DDDxg7eozUOzzxpD9nhjOLqdt3ZzVKMsg6g+7SMpyUmvygRE4tBLUEaBUSNEUfEgwhLz9vizqDUm/OCROrJaLZxHxm0WnqPWorLaPEzs4o3ppn0P05O0xsawa3DJdsRTOolhTBz1kINgOhAUObDCoJtIuuqjdQSXVdFfgZFqFnUBYWPxces23jQUhKSMgOE6uX0NZZ6rja/Zp53jwu7l87kLBeX0PVGeT+eI2UzGb4HDx4+aWXpKQDwW/3wbuL9fv3c88F9aovv/IyWrRsaVrwOQ3YV61ciQ+nfgh/MCib4d8JpnfeeaeQY953XMrY53jIkCFSWZ9Fr1l/kOO3YP58nHLKKVLAevifhmPB/AU47bTT8Mmnn8giyX0deeSRAmysgagPgt/3338P9qzl2OkCqPeQ/s0dltm+6Z/91DZHIA38+y+X4OR/3YIkveVJD+BLS/Fp708wAra2Hzv89vFHH+NhdiD5/nshgwwTyz0s4cWQ1ZuYRI4aPBOm1egGb0LigyRN5JouTEUlxShtUipdd2iEcf5phiyPi3OahJNkjySPuuktNdOG2IkO0NEOCg7Qm+h4Bo3RHBVCFItE5TWJIMPJDEHzdQYD0ynxEMr8TFF4aeaTO0y8tTFTvDMkh55RkkKv4x30OISXJJCRIJ88B4OGEAr+cSwZMmbo2NEMkgBK5MnnNUSS840EMJkULWQ4GkFNdbV4a3l+JHk8b3MeKfFmcg2SVw5Wcj0RDAxHEE0nhVTmB3NQXFSEVq1aSVH8cePpGax/zaBNqN1k8PFHHxV8WrBgoWAPsWnDhvV4zem5/uc//xnffvutEC8+XnnlZbz66mtyP7FYNAvsK8liPdaevXpKn+POXTrj0EMORZs2rQVT99l3HykfRgzsUtYF9953XwbfJt59D16cMgVv/e9/co/07z9AyOmee+2FRQsX4OBDDpHxX7xksTyTRF577VgcM/RYWYO69+iOV197Db169RKMf+/d93DB+echNy8Pn372WcZ7yHtXayXyNa+teqZV/rRNHPgdfKBRkkEuyCSDbJvDiWSTCJ2kuhgmHXCKJuMyISV84jRtD4VyUFhYgJLiEpQ2aSIFLpnFpZ4xvSGMFWf6c0pv4loSSBQc3Rly6gWzi67ankH1bP4Uz+A2vUdbkEGesdFd6I+GirWMjmYN2yUn3GVllCjawmluTzOCVRPIMgoaCtJFyE1ENOSgoXb9vBIZAgrrDLIdXUOSQe7PPjZddDhi99x9jxDBQYN2wxNPPClTvWfPHrLgvfHmm1IoWglwn169EYtE8O8nn8TgIXtkSCKzoGlhs7UTb7wJ118vYHbA/gdIF5PLLrsMc+fOlYXvj0cfLYWmx4wZg9NGjMD8b7/BEUccgQWLFmVAa/DgwWDHE3Y3USLKYtVcuNkwXi3qukIket9kAa5+kfudhx7FAWecjLTHJ63oUh5TYZC+rfpawvXa0TP40OSHsWzZMqxbv148T0nGT9MQIpMXypHFDKm06NUqq6pM4kIshkgqYcJuSYMHioPiicrNkySSlq1aoXWbNlLWpKiwUBJJSKRIAum9k8QHhwwy1EsDmVpB0QnHTHKEEE+SOydkzPdEJ+gQH4ZFGVbeHC4131EvpMFuEyo2xjAPmxRqc2S4Ngy0I5dbREbA5BnTO9r01IVENegRpEaQUhfFfI5dTo6JEPlzQgiEnBCyPwCuFxlZTDotnYUYnaLHiZ1GKIex8VzxhOQR3L/fh1xfwITjc3MlVCljIuQxhoSD0ySlxcVFaNmiJfr26YMJ48bLd+v7wTH87LPPBJPYYYnF8Lmm0uB8dPIjQqwWLVqMtWvXYJ999sVXX36JAmmlmcYegwejX7/+uP/+++XadO3aDS+99JLUReQPDfi//vWv4p3uVlaGZ597DjvtvDPKunTBY489hj332lNwz1wnE3bu0rmzkMFDDj1U1ulJ90zEC1Om4H9bkMH7MGTInuIt/fabb/DJp59i8ZIlso0B/ftjzJixGDbsWFx88SWSef/Z55/JtrmfP59wohDNGyZMwDcLF2QMZ/ZcZiMBamdJvonDtne5vsf9t7q9RkcG2RqMZJDdG+giJhjyQXDTpBASlng0KpO1qqpaXPA6SdXTphdbvucPSMiksLgYrVu3Qtt27QQQ6SnktghUnDh2OzpbM2hbyUoG3QkkWopBQ6W2ztD2Purx1S6gdoKRjobGViRpiVtzhzsCXImPcC6YSecmg3b41yZ/7ir8SrA1lCzeglgM69atl+tAD0V1VZUsBnouGpoxnjdqkLwijKaVTaE6CR+PR6vvczz44HjzPVaiZ9FVWp4Ep4Zw5fNY2V6OVu5xxx2Hww47TPoB5+bk4qorrxTA/mjqVLFM+ejTu7dY7uxNrMSL1vHhhx6GPw0fjvYdO+Lc8/6eIW+0pletXIW33/6f4B2bvN95111iObNFE8Mcc+fNE+9Nz549xTC58MILceppIwToSAYXLlqYaUfHkMoVV1yBY489VvZBb+RRRx6JfffdDzvtNACnnHyKLN7sCbpy1SqMGz9O9sHvkUDaxcF/q4DUOI+bFQVJwICUSJHS0oWE3UjqUzPIa/7VtGl48OGHsPz7ZdhYXo5IdRjxSATpZEo0bcHcoBjIa9esQTQcNqFjJoPwmOgNpHfL60PIa3TR4tn3+5BIpxBxPPokeTScGWLr2q2b3Nf0GJLc0iDO6KJjUaTVE2iVmlEyyLCweBSTCcmilaQKEh/qB1Uv6IRK1StoR0WEtybpGbT0Y5ZOMGPIZW4K4/bcrC8zJJBfVw2kJBI6CR8mKuJoBp2kGoka0TNIfaCDVzmOx5CRkE0bN2Ll8hVC/piZLbIir9mOJN2IB5DeVOM0IAmm93ZTdRWqw2FjJJCMBwPikWXiDs+DhD0QTxsPZUEeCpuUoLRZM+w0oD+uvvIqSVKp70cyHsfug3YXokb96L4kfNO+EtnA5MkPY8KE67Fo8WJcecXlWLRoEZ597nk5BJK/gbsOxKmnnooLL7pIzplG6Usvv4T+/fqLEc3Ix4svvYilS5bgqKOOls5OQvg6dcJjjz+OvfbeG6lkQtYGYeeptHgGGV5mG08+2K3pxRdewFtvv53xDN53371CBnv16om///083HHHHQ4ZBAb07yeh7MMO+wN23nln6adMp4KE8AF06dRZWt6d9Oc/45lnn5V7m487b79dIivPPvssDjzoIPTfaQBuv/32+h7u3/z2Gh0ZfPihyZj29XSsWr0K1Rs3IlJZjYoNG0SikxvKEYAjCJav3yCWR4hWMrUyfp+Ehkn8+CPkRMKdxlJkSMO4+qPymmJoyWjt0FGacjOkzIVWyI5jGbMIdUYw7YAaQVSIZzKVCc0IWRTBNa1nWsXUzNBTacIkGa+gAyRiBTthEvVOGkvY6FII7PL7jwTUxgLSBy1htbwYplTxtAipnfNXYTR1lAQ7kjUhgyKWNroZIYOctE7boDVr1ognTELteblCnsTydhJ3NFxMgldZVYmaGuqEoogwjBI3HgIKsUtKmkh5CyHG8YSEUumdKCktFWLeqnVrAasRp49okIn0xhtvSOh34cKFkqH5yCOPiDXJcT7rzDOx6667Sph33ry5WLr0O5x++unijXngwQewxx57yDHdfedd0qNzzOjRuODCCzOWKK/PsUOPFQv/kcmPyGdpMd99993Y/4AD8NprrzqewXl4ccoLmDhxEtavX4cLL7zI8Qx+iz/84Q9YtNjxDHq9sk96E5UM/uP6GzDj669xxhln4LLLL8fMWbNM+CmRkH29/c7b4s1gj+XZs+fIWPN9Lb3UIIP6O9xocuN6eIuawEMmqA4c6tuEGNYPHcx4e+l5FANLQAsfv/Qarrv8Gikzs8uggUjH4tIGbM3ataiqrhYSQc+hXHfioT+A4oJCFARyEPL44E97EPT5kUQSvmBAcJSJL8mUybwkAWSGtJnbJtxp1Hz02pnMX0fxb0LI9OhRY4i0FOnncYuGMM3ICjGR308j6XGSQpztmI0YfZ+MmvNCR0+MWVaJUH2ujX2ZjqlOzxcLA4UMOsk0zovMFSERIV23+sY4XiQmq6RlvPxOUojQ+nRaEhGNI8v07CXR5oMhZcFbeiE5nvRqetKIJZPYVFOFhIfSAYPdJU1KJERPIsiIVNMmpULe+f7iZd/j2hv/gcGHHIC031TF8DSQ/vTSiy/G3Dlz8d83XsdBBx6EffbZG2PGXitH+egjj2DcuPG48sorcNNNN+H119+QaIhcFw/Qr39/3HTjTTj88D/ImHXu1EnaZ9Kzxg+Ude6M6dOn44Z/3ICFCxfhueefkzHt3r2b4BND7s2aN8PkyY+gR8+eMqZdy7qIRIZhXd43Uz+cKlnzb73zttzzDBNTe0jDmUR06LFD5RiMZxDYecAAqUvL75KMzpw9S28mWbd79+qFb775BicefwKaNm2KeyZNknOlF5v7ZFj8hBNPRFnXMiGGJJQN4YT4rUJkoyGDmQFMmjAMoWnjou9x95jx+PDtd1GDOLqWdRXQW7dhg7jvI7G4qZVF8uYlcKUR8gXQJK8IJf4c5NJK9NA6Nm78gqJCJDnXrbI0cUvMLGFikj3qXAhKDuGTcClB0gFG8eoJyJl6WbS6E6mUAANBgi4EsRz5OYMtcgNvJm8EgM0WroR0rN9VE2jfVFzgBcBsIHW+44gIM6Bnyk4Y8mac9Cpu2ixycnK6TCp+Ko2AQwYlq43nTvLnFM/wcQwlU89o6HxeLi5pRJFCVTSMynAEEG0hkBPwCwj4SDpDOWhSXCKAunrlKtGktOjUHiPO+xv2OuRABPLzM5ll9R3apNd4zz32wP33P4BOnTqJqJhgRlAguB1/3HE4/vjjcNVVV+Ppp58SbR9J+7PPPocbbvyHePf4OOboozFq1Gi0ad0a++63L2bOnCWifI7q4X84HAztjhk7Vj5Lz+LdE+/BAQccIBbqpZdcgnlz5+LII4/CLbfcjOOOOx6XX34ZTjnlVHz77TdCBtmr2MhB03jyyacwbsJ48fJxnPfZa29cffVV6N27j2xz8dIlmWzzu+64E08++SQ++OB9XHLJpZg5cyY+/PBD42VxFsjfKig1quNOp3H/OX/DX/81EZJKzInKLF5ZM+u50KBz4pS+rJq/EDeefykq5yxEsSeAQHEhUvlBNKcnxOfFpnA1Kqqrsb5yIyhjDMeiiLArBpMbYnGk4ykUBUIoDuYixxdAUXEhdt9rCPz5OQjl5yEYMBm0nMskKSasTCJqcG6zPpg6wTjiUSaI0PsXQyQSFU9gJBqWCAIjMzVOOZlITUSMwnUV68G6rWkhnE6GpwknZO5hid5Y5M8ps2rImGGMDi01XV+II8QkGq6q18xUlbBLiQhGsQcwS8eEROdLD58k1lAzzgRD/s5MYd2HU29Rzp+RIq4F9IrGYhIZIUYK/olOkyQwgRqW3fGkEWDJH2Yls/yZlLMxjgkmieTn5GLjhnKkE0nRHDJ8ns4JobR7R1w04Vq079VdHBbE2Pp6EDsYkaG85ZVXXkG3bl3Rs0dPwbj2HdqzHo9DBsfhwAMPwFtv/U9CtWVdu5rM7nQaffr0Fjxi6Jd/o2eQ+NmnX18hUPvsuRcuv+wyXDduHJ546il0695NiDJJIkPBuw0ciLvuvhv//ve/8fHHH6F5s+boWlYmXrmWLVuKofH90qViYLz17tuiu+7fvx/uu/c+TLh+Ak466SRsrKwUDfaSxYYM7jRgADq0by/XYM2aH/Dpl19khoxJVwxj8xj5c93YazFt2lcO2fOAbW6nTv0QL7/yKo4/4XiRSXDbqrmur7H/LW+n0ZFBAke8shLPTXoQr97/KELVUdFh5BXkw5sXAot1+kMhVEVqEInHJXRCLccP69chnIyhvIa6jgTS0TiCaaAgJw+5gZBMBmZu5RTkI5gTEgGxWAX0BrJumHoFxbo1+hbRD1p1skRLE4tJKITeRQlPEyRZZDVCkGSZgTDWbiqXEDctbrHaM5BmrPItSJ5jAQtpy6TyW1a0I5RhpqCpoWWsU9ui9jkomqmxROD0+yVc6wmGBPwUBDMZc8ySc5JRxEtJ4uoUn5VkGuf8w9U12LSxguK7DBlOJvg+gV5WESFHkqUXDKI4J8dkdUtpi3zUUGtTWSWLDPVNUU8KvqICdO7fG+dePhKde/eAJ2CSVOrz8fX0rzHs2KGYO5eeuSm4/Y47JKxgFpg0jvjD4bjgwgswffrX6NSpIybeMxEPT56Miy+5BOdfcD4OPvhg8XbuuvPO+Oyzz6Uu2C4774x/P/44evftK4e615AhogGkBobbtcnga6+9JskiH77/gdRSZBhll112Ec8frV5asEwYGT16dMY6JThdO+66DBnk9qZ9NU08uQxbT/34Iwmxy33LsEuXLnj11VeEdB962KFiocvDdY/V57j+7rbFDiTnXYyz7vmnEBuP1D/xCgHz8XU9LuI6tquXr8bGhUuxfNpMbPh+GVatWImNFRsF58rL1ws2kdzQS+d1jDfSJ6+P3jUPfH4TLUmz7p7fi3gsgeLCIvhzcuAJ+OFxCiproph45ZyyLJIIRTxwTEhimN5vYlaSDEkmcFpC1ymnxqBoBqMxJCJxlFeUY+WaVSapwvHqGWwz3jPD85wZ71QxMRzb0ZcZ28hCTUNWJeOW25EMascpa5FA3SaJBrcl1SNCOdSmCCapLk+TCZR8yib0vBwsNDtPCyGU50RSkjx4DGmPCdkrrsszySLNAyG3vDmMA4LjyAhMadNS5BTkoWlpU7Ro2xZF7Vqh28CdUNKiOUqbNqsvB3NGwsJrdMlFF4vRScnK4YcfIZGQ8RMmyOAymjFhwgSJmpB4sWzRQ5MnZ8hg927dpMRbk6ZNf0QGuQ5Off8DjB83Dt8vW4aFSxabUjNMEunSRbSJknjiATp36iwhWcp1qCek5+/Qww6T6zPxnnsw5fkXhAxy/WEI+sEHH8Cpp56GWXNmSzTnn7fdhsUZMkjN4BgM3n2wYCojiEWFRbKt/ffbT7yBfz37r0KEL73kUjk3ffTt2wdjx16L4cOHo1OXznjuuecwcODArGfQAvRGRwY515d+uwCxdeXYsGApFk6bifnzvsHa9etQXUUNYY0RHtN1T+vO8ZgFCMp8zZpQjsUpQmvxjnnQtFkzhPIo6vWJVoR/J0nSTE6GeQl0GU0g9Q6ixU4JIMjNLrUMTSiDi4FYUU5GHzPwtOTK2vJ1UpCUHkbqdYwn0alG4YQanHjw5iKZjlbDwkHj1XMIYo4/uEX4eDMGmqxG4w00VreAk9P2yOsxZRG4kJn3TDFR2Y/XEV5LfcbNWcMyYrTotTaYhIcSmWPxekyWsSwKvBaOJU7PasqXljAxx1lCWMkkckMhFBUVo6RpMzRv1xode/dEi7KOyG/WFKWtWqBNm7b1JsTXe5vXZfDug3D22ecI+WJYlULqfffbTz6yz95749ZbbpEivpMm3YtPPvlEwrD01O21917iZn7LAAAgAElEQVSS6TtjxgwM/eMxePHFKfIdhhnKyrripptvlt/79O6Fjz76GCVNmji/b+kZpD5w9DWjMGfObNx08y0SxmBY5tRTTsWCBQvwh8MPN4AlHocUhgzZA5c5mkEmEpx80kl44fkXZNvXXXctgjk5ePrpp41Y+sQTsW7tWrz55ls46KCDkF+QL5Yxr0V9e1l/dwTQfcLJGFLUDJKxeJPwshMJpSkNRAaXzV+MOZ99iVVLliAarUFRsxIUlZRg9arV+H7FKqxbswYV6zdQuCYLcEFugXj5qGujDrqwqFgMiILiIrRq3RYlTZsgVJCL/PxCYxiGQkKMBAcl1EB+ZcrF8MFMWXqwohESPGYFs3SMyYql4aulVTJeQZZXYXYtP0+vYVU1qjZtlOgNCazgn5NMII0CpD62iYZIOJxE1jF67bCdaGA1KcQJz0o4XAivqX1KXZ+RCfmlpiy9dNQCcz6w40ogNxeh3FzJMGXoVoxWqTcbgp/JI1Jj0NQUFOPYibYw7E3tI3+nZIbnRg0ei0vTCSBFpKNcM1IyHoxEVFZWIpU2cqRYMi7RksKSEjRt3gwtW7dCcUkJwpsqsXFduRxX++5dUdarJ0L5uUIY6+NhJ5dx3Ro0aBBeeulFkZOwysHXX3+N/Pw8PProo7juuutEK8i/kSTRmOSYsm5i3779JGNYt6eeQdZF5CNSE8ZBBx6Irl27YvJjj8o15trYqWMnPP3UUxg8ZIiQ9u49ekgyCDXb3AYx+JBDTZbwfffeK+Hat997V9aJnfr3xzHHDMVbb70lVRYmTpq0BRmkJpvGM7d1wgknSJKpVGvweCT5TzrrOMZZVVUlbr31Nhw7bBhuu+UWvP/BB4KPJKk77bIz7rnnHjmPLFZuvusaHRlMpoFvvpqObz7+EitXrUBeaTGaNGuKeE0EP6xZhWXLl6FqE71NlYiFI8j1ByV84M8Nmc4AvgBC/qAAQscuXVDasjny8wskRExwJBDQqpNkC6bzO4U0OanFkrUKoxIESYh445oaXMZbyKw7T8yUVpCJz4yxCOtN1UjpgcpVayT5oqqm2ngWRcdFL6QHnqTxQvJhMuBMoWkpi8NEELHM6XFwNDSSGUeBuNGqiHjda5JetF4YrXcZAwrIcwzYEQhz8/ORQ4B0amn5Q5ur7Ytl6zN1yTLhGkc/I6HgFEQHyWKy0kpJPKJh1FRVIxyJiiDaZBObLMPNYXBgU1WlEM2c/Dw5FnoOS5s2RaggD1G2baqJCDh17NoVbbt2RpsO7eFUTqsPPDREN53G/PnzccThh2PO3LmiFfzb3/4miRt8j1pFWrBNS0sxaPfdpdTD9BkzMHrUKBnva6+9Fkxmeua5ZyWLjWHzFcuXi8aFIVmGjgYO3A2LF9MbZ8Jf9OTdM2mi6FoYJr7yiivEa8f9UAdD65TZwiaBZB6OOOJILBAyaAyLIXvuictHXiZamWvHjsUrr76K3QYNknuVRYgp1iaxXLVqtYS9qXUkkJ9+5pny7C6hU2+D+TvckC6CYox5EvAkaVgCSU8cPiWDJsBar6PD/a1a+h0WfPAZ5n34Cb5fsBCJaBiIJRDyBpBIe5BAGlWxCMrDVQinEwgW5sscDAVz4fX6TTFsrxe7Dh6ELmVdUdi0CQKFRvsrpCgnJJ1KSAaJA/ScKZaIHSn/GePRuTXNs1MbUOe9KZsSkXZsTLjYVF6BOTNmYv6s2Zj11TSpO8hogYZeRYfnOP2IczrnVSahhFDIoaNR1kRA4hmTLwoLClFdUyNYKp1EqHmWQtqBTK1EEt4WzJpu11YiScXFJQjmBIUUkgjTkOX5QopJO1Iapxi2eDdJ+hJG+6xkOB6JCfYz0iGlZdiKrqo6Y4jzHGOJOCKJCJIkkfEkgikP0jVRpMMx+CkB5xoQ8KNp+7bovFMfdNmpL7r26Y3ipqUN481PpzFt2nTccustIilhli/bvF511VUZMkjCx8cB+++PXr17i7fu5ptvwaOPPiKVEEzxaYjO7sUXX0SfPn3kXqiqrBLv3AsvPI/OZWWZOUDCR6LJ91gSi3IbYmHPHj3Q2QkhM+OX99Z9k+6V77/JBL50Gv379RMyx9B2x86dhLDdcfvtmL9ggaxR1PiNumYUhg8fJgl0e+4xRDr2kIhTcrPE0RbyAJkoQgcAE1CYYPfee+8J2SfW08g3t3j9RqPqFQh+hY01OjKYTsXx7bQZmD/1cyz7bDoql60Sy6wmHkMgSX2LB1EkUR4Lo5IT1usxRJBEjWYcs75IikI5OPjQw1DctCnymhWJV5A/OSy6ymQKp22TPxAyxUUJDk5ChlgLTsaueuZ445D4iHjaKdAqoMHQMAGisgob123Apx9/hCVzvxWPj2jocnKEVGlZBSGEsoQYwJNoh1NawbZUtF0UwzcMCRXksWhsvhAVAq9kDpL45eSw5oScg7aJYki9Tft2aNGqJXILC8SrwGK1XAjoEZCC0izK6ugKM8VnncxB8QxYbaYSBEgWU41GUVFRLta/EN+qatHJ0CNKK5qhEkkUYZFcVttPplG1vgLeVFI8Fwj6ESjMR2n7tmjbvQxlvXqhrGc3tGjXrr7X1AwhZOiVYECLkAVNCQ5cQKg/oQXavHkL8cixjMK/7rsPk+69VzLPCJ4MFQ/703CcffbZAl7UPVKE/e238wWwRo68FAsXGTDlo1fPnkIGqe9jaIalZ1o0bYaPP/lErjXBScjgqadi3rx5OOqooySbWNsq8hivvOxy/HHoUBx26CH469ln4xinzAzJ56BdBwowElx5HzEbmQkwrOM1YMAAcz9lPYP1C6Np4OXrbsTRV41EKkjjjbPFhwRr+ZEc1bM+k9dvzYoVWDx9FtbOW4Cq71bCQx0gCxcnEwh7NnvGKjZuFKIlHiyfD9WJqMxFIS2JGAYMGYw2PbuiuLQURYUlUlqD2OcLBIUESScmnzcTHdEsXalcIAulx2RPkw+rkeqEUyWCIpgQQ3V1lWDBpnXrMH/WXHz1+WdiiJH7lBSVGHKlbfWY+ZsmWSXZFLNN2sbJ/ogbTlUE4/0zdf6kNVwoiKYtmkmEQzqhJJOCi0wqJBmU+p8ONjNE26RpKdp37IAQmw4U5ItekMYpPyddqAIB+Jlx7XiSJNrkJGeJ4U8DlxpMGr2sm0iPZyQiJChcWSFksHLTJvF+UZZEp4F4x2JpeOnRAASvpUVfPCbrC8l4IBhCUctm6NCzKzoO6IN2fXqgoFlTGP9m/T40G9veqhIgJtPRM6j1Alki68wzzwRr/BKHiCskWPogkaMWjxhGkshKCpS5MFqi9w0/y8+xhBsf9AyfddZZUiGBRKxL5y647/5/Ca7yO6wz+IJkE/9PcIuewerqGuOR9JhsYxrk9F7ywRIxNNI1wW63XXfF4MF7iKHNz8m5OBKZp55+WrKeSRYVE8XR49R0zeLkj++1RkcGU8k4FsyYjWUzZqN62SpsWL7SSednuNapnxXwC0hRLE1NHsOx+d6geOmSSImsO+4BdtpzCHKblqCoSRPkFxYYq5ihYs28pU6GGhBtf+SMjwmzmhCxeOUcHYgWSBViVx0VSzAcNe2IqjZuQsW6daKlmDdtOpiRm5eTK4BAbyEF19wPLUTR/jnyGAE/J0zo9QWMtoWk1LGMNZkjrzBfCs6S/NESJxEkiObkhEQHRAEyv8fxoPXbtGULIYMFOfQQ5iGQS9CkZzBHwiXqCVACIWDo1A9j8VkuMhIOYQiougaJsCmcWllRgTjL+YQj4p1NxuJUnTuZ1dQIcbySMtlZz6smwrC+0Tb5gyEpuUDLuHVZJ5T17YPOvXqgReuWQo4b4iGZzU6RUQUtyTyjHm/aNNHgaWFqjsVjjz6Ku+68U+pzsbbWf17/r4ANv0uiy7pg9PSxXA2t1iOOOiqTwcuw8cRJ90qiCTWDfzvnHJz917MxavRoEaQzE4/AePLJp0itK4LaN/O/zZA4hnGuGHmZkEkKt9marHWb1sZbnU6ja5cyAUiGl5npmEnNdKxclTI0xDj+3rapi0YyFsMTZ/wdpz48CZDKBUaPZoy4JEAZRj0/SLJ++H45vnj7fcyZ+glWzF+AcKTGhIFZ5CYYFK0UsaAwv0DwpElpqeiC5cC8XtSk4ihq3QLNO7ZDfpMS5BUVwRcKSehSwsQeltyiEpmnZAqzC/lLce46Wb2OcSyRDUm2dXSCLCfDSgmssBCJIVZVg1QkihQX8plzsHzBIiQiEQm9Sog5Ghc85T6oNeZDw3NKWBjuJb5L/pOj72M5KxKoWJTetoTMVUZh6NFUb6MYwZLw5pHPiF6ZLUlZcJskMD8PecWFEiGhfjI3L19CyxIdYgINiSh7TpMIpkmsTYcVGrKxcFTCodJ5JRqT1ww/JsNh0UGLHIYENB43CS3JNGqYVUzCymLUXlPQm+SUyYTUWhe3ao7uuw1Az4E7o0f/viht3hzegL9B8M8OGXPMbXwQT+6mTVLeS8L4NELWrBHd3fr166UgtiyDjoeYdS+ZdMGxJVkm0WMVDjfmMHSr15dlX4i9JpHRg5WrVkopGEbt+GBYnetI85YtZP8spUUDpXmL5rL+8X2OM9cxboNlzlgnmOsXH/wu6ybSKCCGN2/ePHPMHH+eD49Zz0OfMyWLMtU46nkC/0Y31+jIIMGgpiqMpQvmY/rUTzDro0+wauFiJGrCCPk8KGDoUYpJF0pF+cK8AgnUePKYHeYXq0zCDazz1LoFWpV1Nt4xgiGtQVqFtI6l56TXlBLQMge88R1OIvY/46/yMJaeZAo7XS0oKCb40EJMhCNIkiitW4dZ06YhuqY8k5BBy5GV6ik058SIJxxS6DckU6aJdE0JobKyynQa4M0tRWCTAly0Rr2eFHJzHeJCa96ZwARulomQyZ5IiiaI4QiCXR47rhQUIb8wX7Q0BD+GWvgsgOp3NJDSPsjo/5gxKAk0cdPZgHoYbjceNcSQHoBIFcPhNab7ATPq+HlnXLggMZPaeCD9gM+DSCKGKMPlHi9ad+qAsgF90a1/HwkTt+/UURJTtIRDfc4jnfS2LmRrhElJf2bBd8q0ZLzDeitkRPHGk5EhZY6ofYt9ZEoGOcJOWay1yafpuqDWbGb/fJteEqu/ZoacONX0jd5+SwJtQpr1nYpTn1fkt7Et23vALNZV709F6733lLAiV/1M9xGanQ1ABjWWyoz9SDyCTStW4dOXX8e8jz+XEiWxSAIRegMpDwkwS5bkjnUPk6aMU4IRDEhRaHrLpK6gz4OBuw/GgN12EezjreIzTBDJKOsOauF9Qww0lYNeOL+PHueUbIfetGTMJFNQP0gCJAtzJCzerfDGTQjBgwTrw9LApN5YogwJKd/FTGMSTkYKnN0LdgRzQ7JdZurKou3zCd4wsYFh2WQqIeRXDHLHG0uiybltVDUeIZ7EEZI6SQykQc8yPZJA4hWcMqTUJ95Fj8f0HpZEGoaOA0HBf+J0KkQc9aJ8wwasWL5CPIQkfnzk5hdIck4OE+fycqRQMzGM40HtuNROdMryMDRdVNoELdq0Rq8B/YUAIjcokiVqFcXRbFhKg02OLaNbyVozaN3E0X0wug2bWOlnavuu+2+iGRVv8Oaewj/6noNfW92XUx1Dkyi3Rnjdx2d/Nms4//h2a3xkUHQpph5LNb1uGzdh6YxZ+OKtd7BizgJUVVSIsDmRSggOMXOMRVDiSQOOEvKkdSlkxGTfEhioOelSVob8wiKpt8UFWUgIs+soRGYowhElC0n0+5FOMoTBHr0mKUUyygKGxEnGbThqSrJQRBwOw5dKIrKpEukIwwZs1WRCp9TOSNYh9YFJgpATInaSQ/g7vX4UW3NfBFpqgFjGgSSRYRZ61ujZJOBoHUIKvgly7GnMbRCwWFw7njCZvlLvi6TWATvRbgdM43USNnoJ1OskiQc+U0KH4Ck01dkmQ8JiMTtdCKRMrJOoIvv3GE2lEGgCL8ePmiTWNcwJoaC0BK07dkDH7t3QpnNH+EIBERYTDCXd5XdAYLYGcA22CmQ3/ItGQK9ZPBWDzxsySU4eGk2GaHgbKIHExE9NvbeKNWvx3Yw5WPrJl1gxcw4qVq+RqETcmzQatGRacJBeJ0YqxGPnECZ6qDi9fEHO5xRCoQKkA5y7XjGQ80MepPwh+DzEA6e9nMx/r9QmVINDNIL08El2sBfehKlrSMxlUWoJF7P3sNMBiiFVqVkYY5oNIw6mVI3U6GPlAI6dyGT4romC8FzzcvIyxigJFT+vxfbTLDdGozknJMl5TozZJMdxyRDNtSGFkrHs6CZNzU0nec7JaNaArJBFJzGQz8QwfdAop5eK4yneMUmQMOVqSDh5ZNRwa0KLaBxlHfHJ+iNZxB6Df4XNS9GiQ3uUDeiHdt3LUNKmBdq0b2844C+6Q7Nfzo5A/Y1A4yODzrlJdQAA30z7Gsu+/BqrZsxFxZLliNfUIB03rZPijlufqMUaf7QIRZ+n3heGg52escz+ZQkTXyhowipNmphQRchUfpdyNGmTRML9mtIBHtN3lkSQVrZWM5C/J2h2IpFkc/KoaecUTyIdowVtwIpkjuFBEimd9rSITWadU8TZsZSkW0gwCLZ7o/VLYDE9FQnKxoOoLeOYySZg53iluD6JK15+TFkDejFJdBP0+PH8HCuar3WRU0uJ2xEwVz1FKmVIrtME3jhETZaqFLGWMha+TGIMh1vIM+s8Bjm+BF9TriLIME3zJgKGrbp0RsuO7dGmc3t07to1C4T1N4+zW2qgEeA8n/v4I+h72ggkPNSYkQSmEacHvwESSHgaLNtsFHserFu5EnPe/RAL3/kIa79djMp15UhWVQpJSTESIhnF1EqbcKcYYkwKIxb4gPyiIiGNNCQDuUH48/MR8OYiGfQLmQ0FA/D4nYQNJ2nNSTBGwEeSmEKMcznpER6c8JIIxtmeWaIJmk3L2rCCkdorWdq1pIUoMvqinYqkoLaQNhqRNMgZ0UhIv16ak2wrqrXftI8soxPcF/WB9JYaDDNYbXDIJOBpD1q7eoOpBE1D1yfGMTGN+Mp9S3CWZJnvsQSYpVkUA9fRAdJDL9ESp1UfS3BpK04pN8YwsvRgNiW3WINQnFxCxAPIZ+vNLh3RbtcB6LZTP9ELdupalsW/Bpqz2c3+vBFofGTQMYqNJieNGVM/xtKPv8T3n36FiuUrEdlUhURVNdKxhFMyxenWIdaayewjGJIsss4eO14kKfwOBZBbXAxPKCCEkMVW2amEYVWCAcOnGmATy5UgQ/0HAY8lViSMytCK0dPI31NJyaYTnY2TKRyviQlQSzgjnTQJFSYeI5ZrImG2o95IejYJNPQMkpCKUeuEgWmJEmBINglIJlvUJAmIbpGeTYZr4iSsZvGg1SpgR5DljtJMjDFFpAUIpTC2sXKlzyo1hgyLSOcBQ1Ll/EWonRBAJBnleVAILSGfSES2w/dNWJmhkZR8RjoacKx4yj4vfPk5yG/ZFK3KuqBjn97o0Ks7yvr1RscunUwG9c+7b7Pfyo7ADhkBhlBrnp+C0InHIIiQoxhxdINM5qjnbGKeFGecJJmlgU0/rBEyuPzDL7F+4Xeo3liOWFUVPyTqaC9LmHj8SLCKAo1CkY0kxYsXKgihOh5Du+490GvvfZDbMge+gnw0DeTDmx9CNJQPpuTRM+in1peER4xHE1pmZITEJo4kAiyWHK5GVSouBaaTkRgS4RhqqOvauFGSy8IbylG1ZgNq1m7AumUrhTwRq4QMSizXqdlNHGNZLxa75x9JGolJNDQlKuHU+EtSs20kMR6vT0LMjJSIXlZq+jkJJ44XU6swaH1XYl6S4WJip5M4J/pqkQn5EcgNmZqz7FzFigvSiYkGL2m+6ZlMjyg7wVSWVyAVjaN8/XpUrq8wZcVEOiSD7kSk0vCbQxNiy/14Q0EUNG8qxfZb9e+Nrv16SwWFHn16G1Lr3MVZHNwh0zm7k62MQOMkg+qCAzD9w6lY9tV0rPhqFqpW/YBENXs8ppDSau4EM7roTXVUI4KmR4tdR5yfHvvth7bdypDTpBge1ppyipFKmNLHki3Gq5Z5UP9GAErEjECYBMopH0MRMRMrYpXVCFeGkYjEUL1xEyJVm1CzgUCxFuXzV6OivBw+RwciiSgUT1OYrGVlWNZGiasQR4ZwjZdSwy0yDE6WcAqm/6gep3jz4glD5PwUQDtFGzT5hKFthmQoTrZeE6BY+1CAKpeZdSzAbVrSMSFFsn7plaQGidqXRAqRjZUIV1SKNnLD2nVgFiM9gdoP2hTAVW+GGUXxOhLcC/NR0Lo5mnVujzY9e6Bjnx7o2LNbpm9kQ4Kg6kK2pYf5NRDC1vH8GvvXfapMgPeTahDlWmbF1WYuxhOoePdzNDmY7QmN0RWHHwHaWR6GMus/gURsOMd4XMLM4tnz8N3n07FqyVIEK9cDmyrhTeUgURlHyBdD3Mu+337kpINSeYHkih0xWEcv5UmhqFUL9DrgAASKc+ApLkVubgH8OTHAX4TcQBCxtClTJVEUNSLZf5fREm8aab8HOTSESQ6phUsQe1h7kTgcQ7y6BjUVmxDbUIHwunJ8+frb2Lh0hSRdmN7v5n6STiQ0TFk0O20iCTTOox5T2JnGeTxOLHQ00CSLAb8YnfwscVS0zqqXdhoGqNdPvI/BgOjxCkuZNFOAnJJi5BY71SQkiS4kJWZ8QT88QvrMg44H8fLF46bTStQ0E2DyC+smVm6oQHRTFTZtqEDlmrXS2YpOAPZgFiyl5IZXQYzxlIxZqKAQPlZxKC1Gq07t0bJ/b7Tp0gkt2rdFWbeuJoLSwGRQ53emtmymsYFz3lpCyNUZpjZMqk2fJ2PnwgpbEqPb0UQUuQ8cfNF1wl3rz42Ntf2u29EESD0OXT9r26biW23YW9c+fk1s3tH7bnRk0OSamUojVLzN+3o61sxfgGnvvIeC8hokNoYR3lQlmXA/rF2LwuJCsaJNwUmP6PNE2xEKCVgFQgG03GUndO7VHTlMImEmrVOKIBTKlaxkmcRCzjIpvqYDiRAwo1fmO5z8SQqPWd4mHoEnkQY9gbGqMOJVlahetxYbVq7CjCmvoLo6LEkY/KxoDZ0CzJIl7GgGGV4IBkwmlJwzG8o72jvezJJAItnODLcY2JL6WFaWl1jbDAfTS5lKIpifi6JmpQiRhLGuYkmJZFIzm5gibT6zO4i0ZnKscAFX5ydKcKcIPZYUAbfogWrCWL96jXgDytesE5E4QZ7Z21wdJVtXWk5xuTSlFqTmY5De2EIUtWiKtj27oe3OfdGxe1e06tAObdq23SFeQc0Udidb7OiJZu/PBsPGclxuTWNWYL35ijHJVZI1SFpEvxJwOpA0QAKJiJ6leg1I8T5evgjLqjbih+WrsbamChviCfyAKKq/W4qaNi2wpNKHkmgaUV8FSkJBJMMxBFM+eKMJIXBBjwclhflolxNF81AYc6vzkAi2RH6BD3mJBAYEy9G2eVMsWLzY6I89kOQwdosoysvHzK9nYd2aSgwccgCat+womBdi/TxGgaW/L6MfRlMYq66Wzk/rliwFqqqEVEWdHu3EJ2nZSQIVjSKQSKND09ZIhcNo3qQE0geKeCTk0UhzGIWQkl/SZID6Zo8pZeVYkPSCmqxgEwKWurGMRuQEBefoseNr/p14J3ONYM7zNMguF1kaBzjRFnodtaaskd4Y8kIMN59NIeVNm0iNk4TI7GwmJcr2/V6kWKqMoWenpqwk9IVCaJZbKBGghAeSMast6JxgWL1DkpI3xUAlX0re9H33s36urgNykyr7czbpU2JmE0bui2Wy+MOe7yy/ZWOgTV5t8rm9ZM2NY/b33CTVPg/3MTQWXK73m2IrG2x0ZNDMOBMmSHmTmHDLBBxy8AH4+P330LJTe7Rv1x55vpA0ZGcNpyCJn8eDSDQmpVwCVLRJuj/LDBh9yKZEtXjDQsEcqfNE0sJnlhUwAmATXtEbUbqOsNk2TD0u1t1jzEa0fF7qC1mIOYpQ0IeNG9ZLh43wpgiSVXFUrN6IZZ+9KxnRsXAMoUCuKYkjmhZSJRPWlu4ozL6riRiwcsopGKuXpM/UE2Som6BKMFNtHkXMJinF1OJi1q4s3j6v1OPKLciX/qNSTqGgEHl5+WA6voRH6ClktxGCbdDxhjrhYi0pwYQYX5pgx8KsxnolMLKArPT4dPYnz9TaOB1hqBtKeE3je+okxXvIULMXolkqysmX0j4sddOcLZgaCgWdG972cDUm7yBrDZ5++unSD9QNhjty8ivoc2zY5mmvvfaStnfsHfp7BMPaxl4W/8hGeEPFkkFKM4eaWVKDQIP0JpbgIwPA8u/jld9jQcUGrF5XjmXVG1FTWYNEyI9Y9XJ89PLzaNpvIKKtyxCPeZCgnUhpiVOgPuj3SQHkjm3boyyQwmHtgW/W1mCFpyOCyWp0CCbQIbkaMRLM9WuRW5CHdWvWoVvHzmhT2hwzv54J1KSxS6f+aFPWA5GcfLD7kGipqaNjhyVJ2EuLfrs6XIMahpIrq7GhfKPM/ZpoWPTLkojBWojJOKoSCal5+MPS5dilQxe0zs1Dh+YtpIOb1Nx0QrBqkJAUsiC/Sctw1ga2jctowp2IkGNUC9nhxtiFidEOB1+lBzA7ULGihPRlNmW8pEi3kyQio8/9OZ2lTE96o/8WryGN5Wg0kyi3ORnYeD6Z9exxCvmzbiK7KYskKBRCfl6uhKa5jrRp1brByeBDDz2USYpkIfwOHTrIudn9eGvz0tnRAr5vvLvme7URNJtM6udt/NCqDjq/+Hlq46VJAsscWVE5N3lTcqneYLuwvjZesPdvEz59bZ+vmxDyd26TBoAkATm1WpXA7mg8/jX31+jIoCO5MHo2TxJfzfkS4Xg1EvGoeMk+/OBD7LzTLnjqyadx4p9PQutWrZAjxEry08TTpsLfpIeWpQ/BXL9YlHnBXPg8kv4gDcwTNPnZz1NkHx7j6icw0ImN1K0AACAASURBVPhnBpw3YXrwetOIxEx5A7YbIj2KJlhfL45YslomSLg6gbbNOiFW48HMBTOQ581Ffk6hlKeh5oaaF4qwE14WJaUGxrTPk4nAgtkENsdXJpCnbeUcy9WkzDlw6GgOScREQ+jElQQSHSIp+kGCH7PfmCXtFNY2AnMDilJ01gpVGA5u+hQb3aHJAuSkY3kHEYvzWcsDOERR+TuPmesRNU/S7F7KRBhCzmLf7BUaysmREhEtm7fI3PcNwgnTaYwYMUJIFwuQTpo4yWSWWyUc3MD2IwJkx3CsDM8MidUDt99zFis5ObtchHWS9ESwXhkXRC10boPANo9riw+7ftF9bnHsdact6r5EmxqNyrVRgPw1gakx7FuMnFgca5/6P7Q69c9IManK0fI1XDax5OEK4fLChw+Xf4c569di2br1qIhHEEqlsDGRxMp4FMGqNdgw7SXktCuFN78dIp58hP2FqMppCl8oXxIbeMh+XwB7tGuH/Us92LBiFr73d0RO1XLULFmEnt26yG264ocfUFJUKv3cUxs3obm/EMHqNLoXtUDumiq0K+uCcOtSRCMpxENBxElqcvMQDwZQnUwhnIohlWInpgRWr1kvbfQkPOz3SV1UkkLKc2qiMYTFUPcjx+NDdVUlurVti045hWhWVCg0mEalYLAYqRoyTsGbNoRrCy/OZoaRKdNCrJdagyR9UkrL9BQm9mllCEqDMgWnDb/MaLGNrpq6bFNIWnvSM0piCvuzVNhmWYUSB5k3Eh1xJh8Tb5wkP+JwAeseOm0827Vp+MjIbbfeijPPOkvOq3JTJdp3aI9wTRiTH5ks3TwGDx4sY8mapzRMTzzxRKnVxzWWRfFPPfUUqe34wQcfoKi4WAo4jzjtNHw1bRpWrVolnluOM+ulfvHFl9h990HS4aS0tFRqzLKg9LDhw0SHypqGrIlL/H/n7Xdw4EEHSnvFmnCNtKmzH9OnT8fiRYulxiprr3JfH374oRyraZu3EK+++ioOO/QwaUPHvz8vbTvTsu/99z9A2tYSz1jX8KmnnpJzY51C9ping4Vj8u4770hNV16tzz79DJ9//hlOOfVUSS79PUZGGh0ZzKyZjiZn9sKZ+OCjdzFr1kyccPzxKCgolHAByUlxSalwJKkoT+E0LTHqQERfkoCH7nxvGqFcCpP5E0TQF0IwkAO/xy9khdlxAek2Svc+iVvKZIEljEVEfiYZYil2EWGCRxLhRATUksfYDipWDV+SxV498Ac9CCSKUVkTgScC0dcEhOilhASGSAadvr8EDSGeTtYgNXrM0FNvje21cb+2J45aTvo3/m70fwYMAwEWpza6QWlGTzLIxA3HGtPvcwnSUIkkk5D4khATGJNMlGFGn6ljppZeXa51WUQdEqlWJi1AFhvlMyejVqlvyEX/7+f8DRPvvRfXT5iAq6++SkCD3TvYnu6II49Er169xNq///77pSzPOeecI+D9wP33y+Jw8SWXyCrx8MMPIRyOyFiwi8k9Eyc62ZEe6c25226DpCxQ5y5d8PyzzwoA8vMsVlvIRuoAXn75JRx11NGy8C5auAhlXbvimWf+T3pnSkswh4hznNk2iuPMwtasj8mG7fw7ryuPcfLkyVjzww8YcdoIKarK9+7/179koTnyyKPQsWMHCcEcdtgfhNC//t/XpZvA62+8gcMO59/MjTZlyhQMHToUX375pYwFiSB7hbL3p22BN+Q1auzbplZ4wbPPo+eJxznllgxCmf/rvx2dgwAmOAIP3v1+CWasWY11LPDO8k7pNKoiYaxPxYQUtoisQWLluygsiaNpXgFWVCewDGXI7TAE5eVRVAeSiHqAvm07oZc3gSPKcjBv4XzMnzsXxx98NIKBFGKRJErzS5D4rhwrPpuBQLQaualcFOY2QWlBDgpSKaxbtRr5u/RC0JuLUHGx6AkrItUIdu2C1YEgKqXmYhSbqqLYsKESUXoEHU8dvWtV4RopOh9LxpAI+LC+pgbNAvlSxYCSlmZRoHfL1sjLIxob/TFx3kihTfShrofbG6RlwgT/WOie3kAa407ZKzHAJRnPjLKZeyaRRTCPmcpMnBOj2GQJi46Q7emcEltKALd1/6qxxbkrxf99JorTjl2XGvgx6uprMHbsGEQi7BxVgfbt22PvvffCe++9jyeffgqHHHKIkD127xg1apSEbllM+tt583DE4UdgxOmnS1u6008/A1dcfjnatm2L2/55G665ZhTWrl0rBO3YY4fKELKw/k033STEkS3riO/si/z5558LcZ43d67snwmdp558Ch779+NCLP/4x2MwdNixmZFgqziO8YB+/XH99ddj9Ngx+PTTTwWfuG5w7Fi4//bbb8eYUaPluFlObdixw6RvO6MufG/1qlXYVFmJ7t27C0aTQJLs0TvasmUrCf+fdupp0jqPbfO++OJzDB16LE465WQ88cQTv8uexY2aDKY8CcxZOAtV4Y3iSWEjcuNWVv1IUEgeM4N9XtXeMRMjjQSz7CTskEJeLrMAPcjLzRPPYA61giSO/B71dnHTcYOhZ2YNixaGWWwMe3qYIcYkkoQQwoDPg5qUacheEV2DdDyNzm36YVO8EnO/+Qo7d9obNRUVSCTSCCMlZR/8JFQm11ea28epU6SexSk4zG4pOazKoFFbB/iUSNkEcbMhvCU42u51Ao+EQ6Tlnik2bYgg29Bt1iwKFXVkksyKE2+eEEH+mGKxBERaxlrMls/2vuo6ts3bMdvjdSPwEKB3BBnk9Rw7ZjTGj5+AG2+8UQCEAHDP3Xfj7+edj7P+cpaQLLaeYxV+tlHi48477sC5f/ubGBYvvjgFJ510srRgYj/imTPZ09Ijrd9I7nbdZVe069ABc+fMkWr3BNq//OWveHjyw1j7wxoRkkslfw9wwfkX4K677xZy+dZbb4rFO2zYcLz48kumpaBDBtmAnQBFUGSFfx4XvZsM+XARe+ONNwSU+/TqLWDOlnqs+s9q/bzmBMG99tkbl40cKT1GSfovvugi/POft+GKK67EzbfekvHsslXUgw8+KONw9NFHS0eWZ555Bg8//LAcz+89VJy5z5mwJvowVgJImRIzEouQKp4NsKSbcCjJ4HsrlmLaD6tQ7pTUqojWoJKlqmhgJoC1kQQ6JL7Bsu/eQtNSP0pK89AstxemJXZGBCEk0jkIFYcQ9vjRNhHBpTt1xNrvZuLlD7/AUQNL8P/Y+w4wueqy+3PvnTt1Z7bvZnfTSCVASCGR0FEQFKSon/SAIiBNBSkiJYhSBETpip8dpKMUEUUgoYQeSO+Qns323elz6/8578xvGdYEEbMYvz+Xh2ezszN37ty5v3PP+77nPW86V4FdmyajZ+58GCs7UO2bqGuoRLC+Dl4kjkCeGmkLRiKCQiiIWDAqHbqGC3A6S2S30egNmGg1QshqOpL5XrT1dMLOFI2vlY9oitlBq1CUxARNdOTSyNIGsWAjXpXAxo0bcfjYidijsUXOs1jniHSnRL0ZYG6DEG6NDCr8K5LBoj5aMoMyj7ioHewng35pNF7JOJ/7EyuZUlCsgmDVYKL8CNX6GBiQl18Q6tiIe5zTrsgg1/BgrS9FQM8+8ywZr9nd2Yl0JoPhw4bh2+edh1tuvRUrVq6Q6R0kbfxJeQhfxxm+kyZORG1tncxyv/POO6XCwgCU5++UU07Gr3/9GyGNs2fPxle+8hXRgM66chZ+9KPrJdu2+6RJqKmpxtSpU9HSMlSwlxnH5uYmJCqrMPOkE2UfDz/8MCKRMI7+0ntk8Omnn5Z5xtRTctTd939wlcyV5yg63j+YeeTYOY7gXL92HVpbN2PGXnsL3pGMXnDBBeAI0o6OdiSTKYwdOwajR4/BqlUr8da8t/C9S78nAfo999yDs846E7/73e8lc8gRfMycXjFrFn74wx8O2nczCGCx3Xa5w5PBxasWIFvgcPAsKiurcfnll8lFR3LX3dmN5ctXiNYpFq0UwpPO9MEIFL26RFNnGAhTH6jTYd5EMMAZltQQG0UxL/0BhQS5YrHA/yliZpaQo/FEpwdfbFVszy6WTn23eAOnyWvBQ1V8mJQ3Qtkktlg6rEwaQctH0qcptQaNJq2+gRzHx3kWdOpdOP3DAwoc0kGayMbdfjv6Un6gNIasnBSqm3S5TkIRifIolAtXZQYlw0nySSAu6WSUiFhpfkQrI3rFUmnYc4QYi7lsWUSsMoMfBGQDM4PKOoeLWZHCwc4M9vX24Q93342zzz0X117DzOBlePGFF7DzhAlStiYxu/rqq4VocU6nKo2ecPzxMmaOAQEj5htuuAFTpkzG2/MXSBc5idO53/wmnnj8cUyePEmI2YrlK/DW229jxow9ceWVV+Kee/6Ars5OyexRn8TXXHvttbjt9tvli/3bX/8q8zb5fXz1a1+V0on6Dk855RT87Gc/A0slzB6MHDkSfIwEkcfI2ZwcNM8pPD+69lpccumlWLliedGc3HGwZUsr9t1vfyGAZ5x+ulzzd911l3yOiy66EMtWrBCCybmdp59+upBM/v3oo4/G+eefLzcHRtaqUWm7Ic1/4Y76y/U2RcalqIlZI40rdhDJINe9+EVreHbdO5jf1Y62VFLcCTqSfchCl6DUzmfQaxhIFLowzl+Ntuw65P0URlXXY4E1Ha2RJhi5JCprhojZ86hCK/YKBlCdqMayjQuxxwQHm17xEV+ew+iCjyF6DHowDL0mBr8qjugoEpYC1jw/D6MmT0GBIz/TecRb6sBeYiedR9Cz0Tb7DQT2m4GNk3eVJrbung5ks7l+XbPrazJb3vIckfFk80WLmC2FjATFcUtDFg4aDROHTthdJk15uoeAWyRptPhSUphtZQjV4/ypRm1KhYQaZ1aFiHslWY54MJY8VGXdKfcD8U4s2uEIGWQQX5YZ3BYZLA/Qy4nhwABdkUHum2u7PxjfjmtDXbMkst9kFeP2O9DX2ytZMmbFiHennnqqJDuYwWM2kFUR/pvHTjLG2xDvb0wczNhrL8EJYhjvrzNPOgl33/MHdHa04/nnn8eXv/xluT9cdtllQt742LQ9pqG2vh4z9twTr772mhzHmWediWHDhkulY+bMk8S5glj29ttvvY8M8ripb2QZncf7oxuul4CdATlLvmvXrpVyL+fNb9m0WWa1H7D//rjnD3/ASTNn4vzzvo2f/vRmeQ6zl8wKMnjn8954/TU579REX375FVJ+JsklMeREMxJWJoe47/61vx2/mx19Vzs0GfQ1G4tWLUTeyeLN11/HtE/thVfmviyDrl+e+yr2nrGXdL4NaRgCAg41YblCCq5vwwgUO+N0zUBlvKpfCyeCYmYAZXyQBZ1gwbKpR0d5mo9Kfbrou6X5iDoasoaDNOyi36BP0siSdBq+lJp1NFYOR8Dy8Ppf/4KpBx6Mrq4MkFyPN068GHte/V0kd9u5qKQzUtC0uDj4L5/zGnY9YG84QUbZnGf5nrFzObkrF99uDQgHkkK+VvSApYkqHEovJXICYSk6FsPqUrm6H8hKGUEFhI5nC0qqAewsRSowVN1+Ay9uJUZWZLC8VKzKxCSoJIVqjuT2XCDl4Lth/XrMfWkujjv+OFx7zTX43vculRJGZWVlKeviSzR80kkn4d577+23O/jyl76EWZwl7EO0IyNHjsCkSZMlU0dPyV/+8lc459xz8Pijj2GPPfaQrujly5dLGWTPGTOknEJg6u7uEpBkSYKlZd6Ybr75ZskSPv23p/HKK69g2LChOPGkmTJnWm08x8z47bXXXjLkncSNkTkJK88nAfTSSy+VMV3XXnMtLr3sUrz04kuiASK4FTOD++PCCy7At7/9bSEtP77pJnnviy66CNffeIOcB2ZnSTqZGeT/1O0wkr/iiitw2223/X9ZJtnatejZNjY9/jhavnS0ZAE59o34QGwZ7DIx32H2xrV4s20z1nV3wgyEsLG7FxxBbFgeumkqrUfR5/ZgWmolunPLEKyiRjcDV2vB0vAR6GxfgZ1GTsaoQBo9bz6BuuoIYvFKTN8pgfq8jfBzIdS2bkY4CARqKuFz5rEZQNgJIZ3sRrAOcCwToead4OsRBNgcVuHBToRgtNuINlQj19sBxwgi0zIGS+Mmevt6xF2B2lidjX6eL/KbzmRf0YXAdxEzQ+juS4l2OOz4aNctbOxqxVGT98S4QEQCZpITR0yiiybX5YnBbZFCrpFyMkjZkJBBCYSL8hhpEthK5pv2Mso8WjqMWRVxi7IYVR3ZVplYBcdba5ZQ0h3qpunUQCwYMWJE8QNt5zF0KnFAjd7vfvNbfOtb30Iy2SfZv+HDR2D//feX9c/MK78LEiZWG0488UT5nKyAUBe+1957yf2ReH3qqV8TMsgA+aLvXixYwtcxi0gNHxs5maRhJWLO7OeEuNXVN2D6tGl44403JAN37re+JUSsMlEpMpSZJ8/E7hMniv6QmkN1z+MxELduu+VWwborr/q+YCUzgyRsLHczeGU5+JGHHsbBBx8shJbnkhPGGND+9Oafypxj6iQ56WrM6NFY/e47eP211+W8J+Jx3HDjjZJh/N3vf4/XXnlF7vsz9pohjY+8V32iGdzWCtued+x/sq/3awZtLF69CHk7ixtvvAEXXniRZDoMGDjvvAtwx613SBmUmkEKi5ndo/i6WCIujjDhwotXVAoAcEySDMkumUaLXk+j0SjLybQ+YDEXCHg6okYQKZrKaj5CJH+OJdEwwYA+h+vT7RjZ0IxkbwbDGseja0MrEi1xWFYY3ckkkG3Dpvv/jFGHHYq+RBUqHB+rF72Oxk9Ng7WmVYiGkagQmwGWhz3LwRvz3pSIhlEZhbBsMOBNWmVp1EIfWJZQWS1F0tRwcCkXc3Yps6IlMiigNYAMqgknUv6QcgzLNByn5+Ldd94RskNwYXfz5z73OVksaqNu5Mknn8S0adNkUfdrENUM51KkXU4GB6tMrICY3zVFygSB4SNG4Dpm0L77XRnx9/Of/wznnX8+MtmskNInnnhCSCGjUL7++h/9CN/65jdFAM3fCZgkWgsWLsCrr7wimlWC3WOPPSbkaejQFixdshQ9vb3Yd7/98HWWdH/zG3R3UURfQHV1lWTlOju7cOtttwrBZmaPWcnf//53OOHEE/szgzyn3O9+++2HFStWSImZmUFG8oxg+f0QuBntjh0zBkcecaQIqa+44nIph7MU0ral7b0y8fU3yM2PNwRmAi+88ELceNOP5TNzv8wAsiRMoKd+kHpK9VyVgf4Yl/4O+VYshbY/cD8aTzpBZB5F42Rm7hhODY5msNQzK5KE5zetw+ttm7Gxrxss2C7vbEckaCIYjKJ1cztSRhjhBDDetTDd34Aufz2Sei/cQBZ92X3QFxuNqJ1EcPMiRPM59Pbm8dWjD0JMW45l92/G/nYtKqltrkkgVFMLx84jamjI6GGEtBAMK4MC7bZ3HgdfN+GFfXjzFwMkNcN3QmjXXeAks0AqhfS4ZqzQfbSncoIVrLJI5UHXkHUcZOwCrJIFFb/sjG+j2gjDdFyw/P32W/Oxz7AxmNjYjFBNDNFgCA2NDSLjKXLw4li58q08g6OkKeJ4UAqIWSJWmUHlJytlYg4PKOurkv2WGufkPlKcDQDLygtpaGtrk/VMHGRJsXxbtGiRZNRINEiOtnZ8xGJWAFhS5bFJ08QgksEjjjgC48aMLXUOs3s3hzvuuAPLli3FXXf9AlU11RJU8lzdcsstUqnga1iivf66HwmBZIbusMMOl2zihJ13xpq1a3D5rFkiqyEpmz9/vjyf54UVBpal589/GzvtNAqVVZWiaSY+supQ19AgVQdi/3nnnSeEksHrKmb2Djig/5RRr8eKCtcY9/n1008Hzy+DYt67ie0s65JkThi/swTMX/zi0Zg4cXfh1fPmvYVHHnlYsp28BkmA+Z2wJL106RL89je/le+BQfttt98mSQImhojRmzcXJTa8j5V3IO+QwDQIB7XDZwbnL38blpsXexd2xvGLZPMHo+SAHoRpBEuzKWn7UrRD4ZfLrB7dqdjVxswgI0PJjGml7J8MyNARN2JwDCBrZ6A5DkKWDz+VR3d7J7qWrUViZDNG7ToOm5CR+cY9Ly9GV0cHjEIO8VwU63rb8KkDPo341N3h9KWQNQ0pVeeY6ePs4mCAY0cEyIyCBzOoiU+iVlMBzWUWL4AHHn4Isy69XLynuBhInHiDZjZo6dKlQrBUy3t5OaT8elC+hGJjUJqxXCSDof6omKRQbmZlzSMSkUkKsGi6qshcwSlIaYWR7Lp163DQQQfJIqUmg4S4P6Po+zj55JPluBUZG5gZVJpB1UBCEjYYZWKVmSQpnj5tOoYPHSrfOfWmPMaZM0+WMsbZ55yDW269RaJKvoZki6BEDQwbSL70xS+it7cPzz7zjJR5Sf4IRhQxEzR4xubMnoNdSkLpNWvWyE1iytSp+MFVV2HWrCskEuf7McN38cUX4aYf34SLL/mu3H6+f+WV+P5VV+HxRx/FYV84vL+BhOeUmUqWLQiAtbW1ArwsPV911VX9pQuSur8+9RTmvTkPXV1dOOXkk0WYTckDQZ3dgbfccjPOO+98+ZqoF/zOBRfi1ltuxnNz5uCb3/ymdNFRG8PyzqOPPio3OJZPbrzxRom6/3+MjLeGr6wGaD09cGpqipml0jziwWwgUWSQdPPF1o2SGXynsw2ubmBVqg9Rz4FtpdHnmXCMCDJuD0ZYPg5uDsPEeix591XYYRfTo2Pwt/UuWkwXDdX1WPTWEmTTBdx82UV47e+PoWF1EKMyFipqE9ALATg5F8GmEOr2Hoe2ee+iKjgEmbyFaEs964Yw/QDc+gTQl0Lfhs0ID6lHJu9hSPMw9Gxci8ieY/BuuoAlNgNJH1aO5eCgYF/OtZHM5UQewynPfbk0vFgIRiqLa8+5ENmuXoycMRXfOuU0jEpU4pJrrsDK+YvxzurVRe232HK9t5VXAcpxh4/zPaVRjtURk/8uznvnprqJ3zdkoN9FQaaul3wGSxNGSrPkGUAxY8UsPZu4yoMlEg8SCAbFA82dy6U7tPdiQmKwySDPB4P2vz/991IRXMNpX/86/vd/fyGuFrxhimtH/8jTYgm9n2iXsrJkV6wMnUopze9/Xzz57LPhNJmS3ZjcP5S7hFTVSi4KZRInlpdlX2Vm08qqZptyo1LCRhw+yvdVKvHLezIccx3ccsut8t0Q6++7914cdeSRiMaiRcKvgodSBpafhwcpnpSs1znFDKkcD7mDJJW8/y8b6HZAMlj8ksUtRbOxYMXbsL2CkMEg52nSVzAQghkIQvM1mHpIuoJtvyBZQjYO8IInEfTZKRwyEQtFRO9AuwCWiGnhwn+HWW9xdfi8LuwCtDUdWPzkHAyJVSJREUees3Wr4+hsawOaalBTW4/eBavgjKyFq2XQEhiKSF8G8//8JGZceDZal65G0wHTkGnrQFeI5JNdog5cvzipoPfVRYjs1Aw0VSFomMXh8HkLe0ychIbmJsx96SUhWlyYvCDnzZsnHVnU6dGXiQRBCZvVAlGLkQ0MFPPK8xYulHQ3xcocLC+dxWZA7AHYXVVTVysLobiIiwuGkS/Fv489+hhiFTGs37gB+++3H4475hjUNzRImp4k9e/PPCMAoRYxj4ndWIwqVWZyW2ViZjwHs4GknCgz2j1fyJAvnecPPfwQZs6cWQK09zIMW+vG7o/YBYSAyZMmYcHChf1g+A/WMsWT+V6eoXysSulhmclaIuPydAIuMxQDtoF+XuUygPcBZylBsmnjRtGzkqzyuSTs9913f/Em8D5rm7KMylZKUwMzLAMd/LdGlP6vP6bOiTLCp4Of3EjZQCLfa9l3vh1PhkwaKtlMvbxlI95q24JVXR0o+MC7PX2oDrjoeGs2oqPHyE290u2Fm+qCnc9hdHUFho9sQmvrGkS1FBAbgef+/jxigTBazBpU5kKIdtuY0tSIPRrGImQ6qN9nPDbNXoDqQgi9VhfC1QZcM4ZIrInDdcVgPxiNw6+uQiJeCTccgtWVQmRoNdbNfgEtO++CZEcHHCuN4MidMK+qAj005rcK8BxqrItz4XNOAQXXgenrcI0AOq0M7rjwEmRXrMGnzzgFLYd/Bg22jpkTpiEcDuAHV16JWd+/UnqL+7q7pYSpAlFFSFQ2kBUVZqCYeWIzCrtHxbtV7gVF47F4oqgL223iRMGy/lKx4CCw4O35knViUwKxu3VLKyZP2h3HH3c8hgxpFBkIS6cvzX2pnwzxGiH+0XaF+Dswo/Q+MhgOiT+tKhMPRgNJOUmWg5STP8DmqjTlSt1nlH68/xIWqHgPL6677jrJoCky+D4CWH7dF8WX8n6KrMkg6jKbtK3i7dbWjjoGReLKiKQ6b/0YOjDDWvpdPISVh6FaqtKeXn4+1B/ew8tyLNyOy3qH39UOTQY9zcb85W/B9nNSAiaBeu3VN/Gp6TOE6JDMhYNReLaPgkcrD6eYNaQrvWlIU4dv+KirrEbKtRA3Q3AtB55kGCMIZ1wEyQSZSYSHBb9+DHWhBDw2d9B9wAwh1lCHYCIOPVVAkkBcUYl0AAjRfDptI7NqI5wtG6F7SWxetwZWNIC862LqjVchwxnJ0hWnIQgf9oZ26MOK/no+L1Lfx+//cA+umfV9JKqq8OJLL0ppWAEcSRyJoLoxUzxLPRm3Rx55pD8DyOczM0cBLy/kTCqNfffZR7SNs194EaFQEPl8Dk/8+Qn8idmoww7DZZdfVhxmDw2PPfoo6El12OGH4/zzviMwwKaa666+Bvfeew9+9ctf4ZXXXpWGiof/+AhGDBveHw3SmoQp+PLIUhFVpRnk8fKzqG7iwcoMqtXG9x9orirl/dKUmn9lsfO5JJYsn+5IBEmBvropKoBkyUakEJ9sH+kMqFtg0drEF7/R7lffRPU+n5J1TFSRDmKvKO8YnF7i/iZ/vLplIxa1t2FpRwd6PBfrk71U1paCTgAAIABJREFUL2OkvQU1fWtgGp2Imt2IRCuxZHUH+pKcNRzCTiOasduokag2atDV2YvOFRuQfnsTmnI6JiQSGFFVjUTYRIQdnuNrkV7ditS6PkRra+E5efi0ZWloEs2fEzRghCoRCITg+RZQGYXWmUbB64a7qRXRkePg1NZCW70Glu2jdefRWB0PoIdz2ymutD04ZrEhjwb0Yj/q6ujTPdx4zEmw070YMWUPnDZrFtZ1tOLE3fZEU02l2NCEaLvkF0e/zZ37kpQF+b0wm81mBFURYQWFjQLMpjPopIwiEo6IJoxd/4x5t7S1iUSDWfwzzjgDXzn2OLlGHMvCueecg+XLluHnP/85xo/bGbbP2es2rrvmGtx999244rLLpTR6zXXX4aWXXhTSqdYc9XYsafJ9BxI8JTVRBsvMInJ9KmuZwSCEH+nC38aLFJbzONVn2Z77/2RfO84Z2OHJ4MKV81FwMwIGvKGvWLoSUyftAc31EQtHBZRDwSisQh6aRr93IFoRRc7KwYaDQMSEawK1FCUzSmRqnJNLVnei/fVl8GkKXchi2D5T0LtkHYKJShiRCIJsKLEBWzcRIv7nU2h/ZxUqQhVwjSgCjdXY4vRhfH0DFvz5b4j09EKz03DbWtHVsRkbhtbjmF/+Gu3hqHhpBYIG3HQfgqEoAnkHViIEzXKw7N3VOPLwLxTHt+mGeCsxwuTCK88KkdwQSKjN43mgjk8aXkoRE8uSFNiKPxyAKZMnS+Ji8bLlxZQ5u+wMAzf++EYpZ7BEeuVVV2Hd2rX42le/Kmaqcygsls5nWvM4cp72/NR0ZNJpPP3sM1JKPPyII3DlFVfIe5N8MyNITzvlBq+68VR2UGUymREkCKrMIEF7e2/qfElQUBrbJ8FxqaxRDrwfFoT/FeK4vT/PB+3vHzIAaqb1JzOF/62voT8fUip9efkCNv/6HrScfTJ8jnmTTHopCczxdGKzPjgb3+blTeuwtLsTi9rasCWTQRJAwbZQF/Bhr3oU0ybF4Gbake/NY9XGArLUp1iceAQ0bNFRtymNWLQG3WvbEI7EMDwWw0HNLagOVSGe0KFVNqK7uxUBykKiNUBVPYKRoEwM8iMhpJ0s4iOa4Wc0WNRs+RzJB9gdSaTb10NzC6gauxuMhiHIdrehY0M7AiOGY23CQEckhGTehgkNPU4aQd2EqQWQ8z3ReW/IdeH2b10Ma/VG6da2Q2EcfMyXce13L0WC89SZIWXZ12ATiisVD3avEuPojUm8U2ubeES7EwaaJGWjdhqFqsoE7rv/AUybNl0qQ9QMMpv02YMPEinRzbfehsmTp4is47lnnhEbKVpDMS9LzIbmySQrdpf29fTiz08+if0POACcAPXaa68VpzKFw9LQSO3u1jauU1WyJvbl83k5RpLBHRVbyj/HNisTg3PJf7LX/+AZ2OHJoJSJ/ZyYmNLEl1M9QkYIxGF2AHNkk1ECmWI9gHODC9BDOoKxIJK5pMzmJfhYOlCpBeHP34C+ucvEc5CmzHouh8SoFuQ5z3NII8LV1dIh5fWlUcgU4Ld1w8z0oa+7HUEzCnP0aMRMoHP1OhE3c2Hnunrw7qIFiGxoQ6pjJboNB9mGJux3x83I1FXDpECwM4VCRRDZzl5UDGtAgKaqQQNfPOIovLVwAUy/OF6OJYzf/fZ3UppVGzN19JJj2ZgAuHLlyn6NR7kWg89nepzRMInx0lWrBbwCRjELmM1kRE9C363ZL76AWVfMwstz5+LYY4+V9v98nn1/LI+yJObjm+eeI/q462+4Hjf95CdYtGQJFi9cKESQ+ju2+5OglhMuRQSFVJaGzIvPVlmZeDDJoCKA5Zk8dY4UuH1YMqj0I+r1/SUKpZP5Dy3ecjJYXh7fkbKX/6FT82+97cDMINhE9cRjGPGlIxHwTWn4Eo9BmZBk0+Tl33q/DyT8AF5p3YDlPd1Y3tkpWcEuj5Gph5yvozG5AMbGFxAKxRAkAQzGi41RloWqeVvgLcygUvPw+UmToKVz8KIBJLw4qurDMDwTVsJEaORwhHqy0DNp5PQAAjWNYsfCzxlLxNCZ3ojmvadhy2urEB03VoiZUdCQT+YRdvOA7iKb8uC31CNWEUCquwe2r2GdY6F1ZAuSnoacX4BNm66ACRQ8eCETpge0d2zAOjuDBy+/Gd7GDQjABc8oZ63TN+6U40+EHjXFMNpyHSxbslRM0rmxgYBVFKWnplyFml5uJIbjx41HRSyKe+9/EDP23lucILg2QqEAfv6zO6WSwuQBjdgPP+ww2AULs+fMgaYH4NBrlv/5DlzLlsB584aN+PFPbhJySW9PNkoQ01hWprWZWMVsRX4xMDNIGQ8rFGxY+8TYfdCWzic7/ghnYIcngwtXsoEkh7yMN3IQNiOoCMUR8DQxPSUBdB0NAZ2EJyANJnk7j0DEgMURSbqLYDiMUIBNJyawrhvZv85H1A7AoNBY408DOTuLqvp6IBaHZwZhb+6G3peClk0hle+T5hJdDyIyeQJyrb0I9rIRxYGrF2BEXXQuXopIIAi3M4t177yLsN2GdCALe9wuGH7MlzB6vz2xLmqgyg0I0JZcy8Rny9R0/OGB+3H9D6+RDihVoho7bpxMx2hpbpYRRySDJF68+VMTo6JOEkN2njLilLS+62Hq1ClClJeuXtVPBnl+2BByyGc/KyXkPz7+GI475liJVq+99hoBTdfl9JaiATUBlA0R9997L2Z+9RTR29CU809//CPGjh0rFgEPPPBA/2WnSgkDy8T8nQCoyCBBnN3Sg7kNJEvq2FQ5eyC547Fsq0tbkdvOzk7pvmWDRblQvFx7szWyWR5dq+9MHZ+Q9xKxLC/JDMxibuv52yKnAz//+wTinxhKb/PS+4cyscwhtuBrQfEC9QwHDgwEfQ2uVpw9O1gb5U2vta3Hiu4urOrpweZ0GmmrAN9z0WUD9aaP4ZtmozvVgUQihG6rAn7DaBzw8nKE/vw8Al4lmoaFMXr3OJJrwwjngQozDr3OhhaIo27/T8EbZqPt0WUI0YjfCCEQicCpMKCnPRiJasDKQk9E4GY8BCIJaEMSMHM6rIgJp7MVQYPZsUpkOfkpqkFPhNG+aBXM6hq8M6QGa0IGPEND3ilIN3RYN5F2XTiGhrDn4N2+NKxgBA1tXbj7tp9i89KVMF2gYGqIOMB1t/5YyBo3du2TDPLapiSGQTMrD7QW4SSeL3zhC/I3VgXYcZ+IVeDeBx8SC6iixyoR0cMrr8zFZd8rymQe+eOfpPmDlacXXnhRLMpsMdsvegwSA4866igsX7oMF118EXbZdTccc8xX8I1vfEMso5gVfPbZZ+V9Bwblam1z7RH/+L8ig8rk/sMGpR/2GtsalpRjm8IfdWzl+y3Hv4EZwXJcK8ei8kazgdWKcmeJreFPeRBbfh62hqH8nhV5Vn9Xxz7wM6vH1Xuq4yj/OfB8KuxV5+qDzsvA52ztXqNev72/3w97HXyU5+3wZHDBirdgeTlYdgGObSEciCAaiCLkG9KZRfPdXKEgYGYYxTFslmMhFDKRzqdhexbMaBAVuikak5r1KWx64hUYkQrEqSW0LCQ4W7OnG+m+PuicXxyNQbM9BHNZZKwktLAONxRE3dhxSC3fBJPONcEAMr4Bv7YWw79+NFZefSO8ZUvQ3bUJZnQX9Kx9C1E/hzwcdFZV4MjH7sHyhatQP2Vn2IYmgEfjT47r2Xf6nrC1otaPWkB2j/JzKGB76qmnJPLkyDOVhWO5hKSKAMPXsBNWWb4wMzh1ylQhlcvfeQcmh7LLLM7iyCV2kvJ32okcd9zx4p9Ha5J99ttXxjLRYoflFALh5ZddKprAc755rmQPJ02ZjJ1GjJTH2IlK1/fyC7+cCCrtI38yiubx8efHSQYHLoryEnI5+H0QEeQ+6DNIATvPgYjPywhc+XuUA9XWwFXdMLYFVAOBTgGPkg2UZ/4UwS0nunz+wJtS+XGUg/J/E1B9FHD7KK/5BzJIMbrjweYUC+n3sWHrAcnilzoTPsrbfKjXkAy+3dWKpW1tWJPsQ2s6gyTnDTMjpxnosICd0YFq5NBjOShEm9DY3o0RN9+DQHsrdmpqgjFSR32jgfYFQVRHKzDk83tC29wFPxxEcLfxMGM96PjLcgIaEoEEHA4nrjNR0dSMVIaELAAtl4KdzMLLZRE8aS+48zfAzRkIVFYhr3vQ2bHbm0c21Y2mGRMw97G/oX7EOOQr4lg+tg6WY6DHc6AzwAwFkEymabuKl559AcY+k9GTTuHQEePh5fuQ3NSKe35wIzp6OhC0XKn03HH77ZKdY5e8IoOUurBMzI1rmmVjTtFRgSfJYDxWgfsefBB77DFN8M6g8b7MsX0Ed95xOwq2I5YwJJvcx+w5z0sHqvQYSN+DK3rCgw86GPQtpXZw/IQJYtDMCRscf8YsITWDimQNXFPqceI5sZoYTvygDQ2fO5hrkPOG6Q5ARwPeU+gnSswnuaVm8jvf+Y5M6+AxcKwb7a6IcZwYQlsZmdpEn8dSwyAJMJtzuA9+BnXsNMUXrz9xLviJJAroVUp/QJJfTjXiZyeG0seUxJz7YNMizfWpg6d1Fju1+TexlPn612V/nG9Mss7zWGyOu0+SF+eee658nnKCRwugs88+W+6V/BslTApPed9kNpkbMZCJDFrOsOmIgwOYdOF7X3LJJSLVou0N7d+YYOF54XFTT8rPys/CffMnkyE8F7wf0mqMlkE8bypY+W+q1OzwZFA1kNi2BZ+A4hmIBysQ9AOwcrni7F1GiNShhMIyRoyZMWYRXddCOMqIOIdVz72E8WYV+hatQVAPIj5+DNyUhUR1LbKtm9CT6oAb8KWhRPM0mAjAYRZA01DV1IjEkDqsWbIcVW4Ysep6ZNMetHwedqEAy3FgZHKw+zrQuW6FeEnVj56ELcuWwkKvHEvd2Sdh+FeOR9a0EaRlC3w8+adHsf9Bn0F9VbV0BVK3x4uXmkACGy1LeGPfZZddRDBNAfP06dPlMfrQqYiEQMPFqDSD7FxVZHDZ6neEGAsQstxSKOCzBx8sr50792VccfnlePGll3D0UUfhW+efR6stIYM8Ft77TjzheMx/ez7+8tenJJt3/AknYMnixWJgzJI1/eoGboq48D1UmVh8tj5GMkgAo90AO/24kOklyGHlBGPawxDQadFC8OLx0saH9jP8XNRjEsx4Q1FgwpsRfbr4ei56Pk6fLRLinXfeWfZDYkzfRZaNFJAqcsZOZs4cJjAS/EiIeRNhtpHzgGm1Q5BjCZ9BCyeOUDuqvlceDzWXHBHFGZ/MUNLyh8fK15CkqiwtfcFoOcMxfLx2aKpN4KPInt8XQY7b1ojnh2Ip/4efVE4G5WNaDtbf/RCGf+0Y2JxigVI2kOuEUzIGITPY399IMtixGcs62rE+lUR3wUZnMoWCkUMBAWQKGgqGj5iRQchPoNLKY9Ijf8TE+e+gtacHLcEwCqE0LM7CrRmFaHUC48/7LLqf24CAG4aTCKPQ0w3PsWEkoojkTBQMDYGmMGoOnApnTQesVR3o2bwOkRy1xC5Ch+yK1NJNMNJBxMftjLypIRSLwiJxau2AXehDVzKNqimTga4UVk9swTrPQNan8bOHjGOhp5BDNlfAi3PfQMUeE3Bg00hwBk8qnRZ5z6EtY3HfXXfh9jtvkylNu+46EY8/8bjMp1dkkOSPEhWFgdRTq0CH60SRwfsffBBT99hDZDJKT00rJpKa444/UbJ7p512KpYsXiKGxUceTXNxGl0X5xIzIJ46ZYqUkV99/TXRVPNYLrnku4IhJC4kDOWVgoFZLqUZVGSQz+caHqz1x/0SS0gAiUk8HhIvEmgSLtqWEVuIIfzMxD9iG/3/iEnKJkzpwPl6SoKYzeRxlxMwPof3Kmom+Z68Z9GxgvshceP7MplBTCKB4vOIw3wPjtHkfvk7JzSRiPFexn8r/OSxsmmI55AWYByPR70mG4FINss3NkbyM7LRkrhJnCbxZ+KEG4+V2M/XclPHQRzdsGGD4DZxlBjNx5QvIgkmmwhJBtlIqD4HzzMtv3ie6dlKEszsNMkrzy2vz8Ek+9sbhnc4MvieOpv9vS4Wr1wAV7OQyqTguQVEjDB0SxfdoHhH6aWRRbARDsRkkkdFkO75fcXB43YBmVffADb3IZEGqkwOu3aR85yiB1Ukhlw+BUcvFKeLmCEUOMvX01HR0oyRu4/Dkr/MQazgohDj4PMorO4khozeDd7aLUI+nUxBnOuR6kOmfRM6NrwFVI5ARawFydZlSOt9+PSDv0O6vh45wxE3fbYrX3XJ5bjqR9fKBBLeWMTur+TxxGMkoWNpmAuBURU7i1WZmFFyeZMEn0OB86GHHiIl4MmTJguZW7aamkFOIdHl8Qcfegg/v+NOTJs+XZzauXAIEFwos2fPESd2ggP1mR3t7Tjw0weisaEBT/z5z0Ls3njzTZx4wgmyUJ577rl/sFJQQKGyguUNJDyOwc4MKoDlnF2eOxo4cyMw0dyUUSBB5de/+pX8/vwLL0g3NZtjGA3Sq2/K1CnyGrWQ+VlIwulh1U1NlG1hn333xVlnnoW77vq5jEviqCXOtuRGgkj3/P5Mre/LOSNAkKBdeeX3cffdvxdD17q6WrG6oOZp1qxZQlx501AbCSqJIY+Fn4Vkc/HixfJd0M1/+fJl+PznP48jjzoKTzz+hGiZGBlztijHzzEzcPfd90hp6zvfuQB33nnHVqcvbG9g+W/eX7lhjGfZWHHvQ5jw1WPZ4vVeMlDI4GC1jxQpKbP0C7vbsGRLKzalktiUTqLHscQ+y7FIBA0sT6cwptpEpRfH+Lb1GPmzX6KpLQOastq+j4juQw8FUBOPI1Zdg+rPDkX7ih7UhUZCq6Vnq4Gs7qHhwDHoe3MjjLwJL07rrRzyrb0wuvOwtQKiLqc2aYhVR5HM2TAqKhHeaRhC8Tr0OfRTpQejAcPU0ZvJwq6IouPNtxA8ZHe8TFdsx0TGKcCBjzYrj9UrV2H9hi0YMWMi9q1rQTabh+vryPR24uv7H4RY3sNue02Cnc5h/NgJePzJx7F40aJ+MsiMknJeUGtVSMQl3xVcpOFyRSyG+x94EHtMY5k4IJURkgWuCeIjx0PSb667p1vM4rn+777nHjFNpu0XHRioXXx+zhzcd9+9Mm2I555EcbfddpXGEhnTVvLoU1nA8mt/a5lBklWSqnKM2V7rRZFjWo3RwJ4ZQD5GmzLiITGP9w7+m5jGaSQ8j0wkMKgl1vB+MLBUq4LZgZUPHjfxh4SPhJzZOQag9GIkeeLzSfJuuP56KamTaJ155lm4/35a+LTKuDzOdGemkISU2Hf44YcL0eZPyqFkfJ6uC2azizudzoj5/gMPPvA+aQ/H5jEjyPdUM4qZsSPxVcet5tTzuDkHXhFD3l+JtZ//3OeEFNOqiAF0LFaBE044Xr6eP9x7r7wfM60kotwn9833uHLWLKRSaVx66fcwZ87z2HfffdDU1FzUg/2XbDseGVQp+mIbA5auWARPd5BzctA0B6ZLh2gOSXcRS0TFY41auJyTRsipQLQqinRHF3zNRUQPIphK4q07foGxdaMwdKddkKUxdKoLOc2SAeYBTiDRdCndakNrMXrYKIQcHclsBonPHohVf/gDgt1puIEARh1xKLDLeGy45RcodLUhrFfC1NjRFoCdy8PIZJDf0oaOdW8jiwwax+yHvtXLkfE6ETn5OIw+5XjYYdqTFf2Pvnn2ufjJTT9FOGiiEPBFB6nKrLzrnHTiiVL+YCaHi1Z1E5c3kKhSw9vz5+OZZ5/Fd84/XxpIpk6eLD5z765dXzKdLqbmb/rJTdhrxgyJkDR27GmaEIzLL7sMu0iG66eIxaJYs26NpMSZDSRAlM/lpAkzFx7Ni9U2MBouLxHz3wRoagb5k8AzWJpBdf5I/lgOYRTOjYDEKJnk9Jqrr8HFF12Exx9/TBb8xRddLOfj9jtux2mnnyHd1wP1JZJ5u/9+KZ8fd+yxUjK67PLLhZxzKDr1nZ895BApKXCju78q9XNf1GY2NDTgqqu+j+qaGnzjjG/grl/8Qp7LMUivvvqq+CAye1i+8TvgY/xcJIskmfwMv/3Nb3DoIYdi4YIFOOLII/DZzx6Cvz/9NM47/zzpniSoEqQeevhh3HvPPULiORaK45mKdmDFLsdPtg8+A+JVVrDhh0zWl9QkW2iSIyw2k2z3TYyt2SaiY3FHG5Z0tqEt1Yd1qV5szhYQIH7QEcs3UNANOH4BNfRNve8RHPnWYmhZwDI95K0UhqIKCHpI1DRKQ4gVN1FR14CAUQmEOZ4NcOIxNB06Gl2vb4DXnpf7l5G34PB/h0q/YjNZ2KffloaCaUigrGkBsIbitTSIjRdtZLTKKqSCBpxsFu3PvIDGA0bjyWHDkc/p2GQVhAh25HLoTvZi3k9+jS//4FzsVtWMDK1fsll8bvgo7NvYDLs7hwl7T4KbL+COn96Gz33h80IcOEmHG0uWJFXEJWbraQpNmcu1116HdWvX4AuHHS4jGw859PNipi6YuWoVxoweIzdwjlsrTTzu9/zkiMknnnhcnhuviAsh4FQhlic9ZglLlQ6uP2YUiYGcTlS+bU16wsfE6zUYFE04fw52mViRQZZbedwkz3ScoESIgSctqKil5O/MqBHLic/MdDITx00RS/6bmT41tpOfn/iiCBbJIKcXMTNI8sb7A0kox10SYxgcX3ftdZj/9ttyHA89+CD+8tRfJDPIUvaxxx6H66//ES679DIxfr7m6qtx2RWXY+ZJM/GZT38ap3z1qzJq9plnnhUSSSN+Zu5+d/fd78uu8j05qo4bsZKlWhJi3gfUxnsA7wWKyLGiw3/zfsT70rFf+YqY/q9btx5NTdThx3D22Wfh6KO/iDHjxkp2lEEA5V18HbOOLGWfc9bZkhHlNcOMIz/3xIm7FfUGW/GT3e6YsR12uEOTQabKli5fCFdzkCmkEYyYMotTo5gZnD3sI1vIFptIaIwarkGkIgCvK4mUlUIsFEXHMy+iqr0dSAF515BJDeOPPhir5sxBMp3BpEMOwqK1azBl6l5Y/tgzMDUDQddDwNTR5+QR09hMwfFPYXHRRyKBilQGmdRGuJaOSKgeplkDOw/YvT2wetrRtWYxcsmNiI3aD8Mmj8Hi9W8hctA+GHn0l+DqLgynuP85zz2Lh/74MG68/VZU+AEUmK2kEFtc0iGLihEcU+NctLzY586dW8wKVVb2D1VnWZkXJnUPvCBJIFgGCZlB1NbVgzMx2b1LbQxBlFM1CFC0T6CekC7soi9cvly6mEludp+8u5ATNaeRRJSvYXaSeg0akTINLiPsBmyKkJUbZCufrcEkgwq8eJxcoNS9cIETuJhxY0qfxySTNy69VD7b4088gZUrVuKCCy8QbRLBk01IimQrwOOiZ8mBN8VjjzlWgLE4OolRY7EjiKMSVcmZ3xdLsvJ6iUKPx003/RhPPvkXnHba13HBhRfixzfeKEEBI+lly5ZJZMpytXLEJ6CUk0GWK3gt8PtmE8///M9XcMY3zsDmTZtgmkEpX5HYkjAGAkWiTzslEuPDDz9MMiEE5k+6GP815GQDieFTw6tJwxeT+OIxODie0yXP86Lh+ZKudixub0NrKoX1fV3oyuYQrAhJM4SVKqCvcx3qG4Yi61jY66/PY8RfX4Tm6ejSbYyvq4XW1wPH0RFtbEYsEUE0kUCksQXusBYYRg5aax+8qgQiY1uwZf4qNFbGkN7ShVi0El4sKJKRYNZBqqcdUU2HWTsEWm0VHNNAsqsVQ4bG0ZfRER46XkZYIlEJK2igr7MNwfYkVr/5Mt75n0OxJV6Fv615Fx0aEAxFEA/oGLKmDY/85Mf4wTVXw6+rxPq+JE7f/zNo9H3sOXkGugq9uOqKWTjppJmwPYdOL+9zLVCdugqD1OQlaehyXcl48TsjwaBEJhgKFseJ0odW16WaYwaLeKtmsPO+TTykBRmxmASHG8fSETtIoriumAFjdo/72lrjCF9TruVV+EePQ+UzOFiawWJlxxEZDMe+8bNSjsLgkESPhJr3EmbZWCZmYyCDVx4Pg15qIRWGKyxisMrnsfxejo18H5ZFSbp4rkjwRo8eLZo8kirKdKhDJH6yDMt5xsw8MpgmbjGLdvzxx+Hqq6+RrBqPldk7ZuxOPfXr2HufvaXEzPNHojn7udmSdePUkTvuvON9WEYpD8klCSfvj8Rf3gcY8Kt7A8kgS9DciK2s1qignd8vKzj33X+/fL8MIuIVFXLPZJbzpJkz5bj52XgueZ6ZiTz9tNNw+hlnyHM4IvT222/DmrVr8ekDD5TAm+dwsCQB/xqSffCzd2AyyNDEwcKFb6HgZOFqNsxoFBE9Aj1XnBfsORbS+RwiFVFoBQuhcB38sA23sxfZVA9M3gyXrMCyB/6E+pqhqE7UwwoBjsbSSRBxgxqZCHY94xi8fvcfEXcM1IQrEZo+AYYeQOblV5DVfYQiDTJSLujkxBrBcnKiA/ScAnK5AirjzfAKEfhZB5nuTvS8uwTZ7BrUjZmKDWveFs1OaOokTP/JD+Xmbxk6LN2FFtDwv7fchkcffQyXXzELO40cKRc3L3pq10gEuSgYaaiIU13UA7thldBXzeTk86SDzQjKpAvpplPeeyXhMkkKfdPoKVjU09BYlGar1Fva/eJhAij/V9k+Lno1DJ6PKeBTl9pAMqgygyRffB01cUq3tj0vZvW+/CzssKYehUBCgKKWheeAUR0BkCDJY+FsTf7OkgSfx85AkjIOYicYqI1avRtvuEFm/7a3tUmp4OgvHo0//elRKXc0NDZi4aKFolNhtMlImplABQLMLpA8KnExwZVElYSfOhMK0Vly4tg/Rr483/x7ORmcMWOGBAMkpQRWlry5f4IYAfnxxx8XrSCzyNTxENAIzHxfAiJ1hyyB8Dm8IZHMf7Jt+wzw3HqOgw1/+TsvIAmRAAAgAElEQVRGHnUI4AXofyykRLxliiMstvspLNpaF8ngsq42LOvsQmehgJWtm5C2cgiEDNGw+bE4qqFh/aZNaNKjGHvXLzF0czvStoVphx2Kd+c8inCBYzsjqK6vFpyMVFYj1NyC3K7NCEU95Jf0wNMDGDJ6ZxQ2d8BOtkvOM1Bbh4zmon76BPStXg9n+TvQ8w4CQ5rlPIQTlci5SYTdHmSNOMKjJ8O3cshWmCKjKTgWoEdgdHZg+Zhm3Btw8HpfCjk6PrhAFTyM1Q0c0NiEp//2F8x7dR7akhkM94GhTdWYsef+OO2Mr8FwPVilkZnUD3JTHayKbPExrnk1TpO/M8slXbyBoOAen0s3CRky5/vymGAcX2fbsoaYsUv29slXGgyFkc5kZa0TP4n3JEN8D6WJVj6vA5u6+P5q3aufMhovEJCGCpUZHIib2+NCUu/HY6SmmQkCapSptSTGEDt4P9l///3l/JCskaAR8/gaYgYJE/GQGbXyCgkTAMQ6ltllzGCpiY7kklo6nkNqBIlfzJoyAcHnMfhmEoH3Ndr/EOf4d/pCcgwoMZmZXWYYeUzESBJVZvCIk8Q63gtVBo/HyQC3mLEtzo/n35gNpX6PmMrAmftiZY3VG7Uxg8lMqOpOpq6c1SNmEXm/JKFjiZuaQx4DHyN+ckwoG1DYIMLrgJ+X+MzXcePx8DncSPj5uWgNx/0xefLfoB3c8chg6VsrBt0uFr79BrL5pDhQBWMVCAVoCG3CsFxY+ayAskc9HAzUxxqRyXfByeYRcB1YuTQ2P/cc8i/NQ0vNCJiRKLqNPGIV1UhU1iGTTSJkRlA7aQK6l6xBwozDq6/FkGMPAaIxbLjtLpgpD+HqYXCpdnH6xJolYFvIZzh/MykzQivCNdCsENy0jWxfN3rWLEEmswl6YDgMzUFBs1EIpKDtMQHjb74aps0ZwQEpF7NDsauvB3OeexEvzH1BSh7U41Hbsffee79PdyYRb4l8lU/YKAcAnj6CjhIth81wcQ5jKVXN1zMzyMkoUh63rCJYAlLCYHaLKflMJi1AweiaAMEFxfdUpFBd3OUXeXmJRJEUZULNBVteJh4MMlgOpnx/avlICglqLANQZ0KSR+KkRN8khSSMJKjcSKT4GpaS1GM8l/xeCKQEAAWSbOjhY/QMox6G4EttDsGIAKfODY+FESsjVwIFzwk/P/VLBB1mYNWNjfsjcBK8eb5Ywue1wH3wGNhswuhcaSHVjYckltlIbiSMBCO+H/WDJMKqLEW9IUk5PwdB+78BpLbHTfKj7oOawbZfPoTGs4+BrsiggBNlLMSo7V8oLpafi7rBJR1bsC6TRlc2j2XtHVifTCJqWIixvtu5DF71zsiGwmjevBm73/wz+Jkk8hZQVx3HmCMzmP9rH0NCEdQ1VCEcrYRRWYF4cxO8naqQDQPNVbuir68XejiERCiK3nfXotDRhqrhTUh2JlG151gEh1RjwxPPoypvIBvUYIYrEKmqgxc34Rq+NPWlYlE0xRJ4+ak/Y8RnpyO3JgktUg23JY4tK9bhe00mWj0TIR+ImQYqgwZGw8BONZXirNBuF9CbL+DUPfbEEM2HiQh8Glxz/J94Ovq49ZZbZS0w88P1wWCPgSmJDbGKGXZmtbj+OKObWHfIIYfi3nvvE0LE9b/P3nuLoTZ/f/XVV1BbWyMNCVwTJAkPP/iQBMRHHHk0HnjgQew8YWeRkzQ01Es2jWuT67d82xoWqr9z3RI/+D/fg+ufJGNbvoQf9Tr9V1+nkgrsJmagy2P6d7fyygwzkMyaqfvVJ5KUf/fsDv7rd0gy2N/R57uY/+YrsOyMWMRQsxOPVSGkh+Fk8vA4+9KjSTJgRuOIG5Vw051wChYCoQBSuT7M+f61mBhKoCkxHIVEEHnTQiRcg0nHHoPk8hXoWLEMsaYWaDmam1ZAq4rDqg6icf+pWP/Le1HIFlBZPwqa7SLosXuYZjEWkEvBsjLIp/sQMYKwUxkU0ikku9vR15FEJBiC5ickexDwTPTa7XDtFDJNLaicPhW7XXEObMkAeCiYOqIOy3q+gE0xanXFNZ8zhtkoww5plvgYbRAAmXni5A8SFy48lnibhgzB/AULpCTA0XIkBfPfXiAg9+Ybb2DmzJPx1F+fkuwQy5HUjDzy8MNoam4W4kFiuPukSVL++OlPbxI9TDqTwZN//rNEc1zsLJMMzEoOjHDLM4PlZJBgyEjr47KWKY8a1VJSHXLqd0aXLPlyGwhcCtzUTyUUV1lYVS5RmYpygr41klUOlorAqxuLKsfwcTXftPz4B2oyt7V/dfNR34Hax9a0TAO/t8GHm/+ud5Dvy/OQXbQCscnjwSHmbsl0mnRAzKcH4SOV2keEai5t34KN6RR6cmm809OJpZ1t6Fr6EiZO2g0BLQUttxpbcjthy+x5OPPNDQj19KBgu7BNHcP2tbHplQQadB0jR46CnYjCdfOorm2B2xBBdMwYhJrHyChPI6jDiOpwe7PIzF2AYIByGR29ERtmcyWClgl38UYYYR16TbXYyljRCCLBKuSdNPyubgQbG9Dbuh7rly5GdPhYRHbfVbTbzK5+pW8jgqEqfGr4UCxavxI7R2owesgQKg6Rsy1pOmnt7sXZnzkIjaYB36GdNzuYi2SQQLpp4ybBDuqymPEmDnIm8KGHHipBGMlgb08PYlIe9mGYAdRU18o8YeoHmfIjBrGRRMq7AHr7elFdWSVZQm4cNrBx4wYMHzFSmsm4cY3y7+UVkvK1888CKv6da1oyjzsIGSQusGmi2GxWu130w+WYRuJNlwNiZjkuDsJy+WSX2+kM7LBkUIovvovX5z4Pz80jk0vClPE/FYiE4zLs3EqnuFIRCJrQzCiqKuqQTbaLIDgcMJFO9WDtnb9Cc48FbchQeDUR6Nk0EvFmtBx8ELrXr0V6w3okqupgFwgQMbESoEYx3lSN3ndXI5XLoLJxFCKBGGwrLyPe/EIGuleAVciir3cz/EIKhl1ALpVGV2c3upMpeLaL+sommFo1UAA0hxYPGRF1mxN2w9Rf/QgplrFpVcG5j34xeccSLUkgu5QlWyRzk4v6JIpmWd6jfo/ZKIIho1pq49KplJRBOE+zIh4XD0MCEMvE3EgoSTJF+FvqWOa0E2aUWCpVJZYVy1dg9JjR8DWvNBReK4GgJWCap3ZQZnq/3yNrIFnZWmbw4ySDcvmokWKe1w9K5Xo5EmnaAajnlpM9RfAGlnvKf98aWdsaUVb7VzeQclK4tXWs/q4Iqoqq1TlWxzbwteX7LT/+cm/FcrL4z25i2wlj/mt3038+maHSAqIjk+9QmtuKYx8HZyvmHElWSAZb2UWc7EG71YOF615DVWo1moYE0VpIwbHS8Lw4hrlTMPW3LyHTuhEV+Tx6PR+9dg6VZhDNAROjPn0wgjvXoH3e66hwWmC1VCMxdhyC9TXQ62oQCEZhohuOAThvrIOTySFHvWEuh7oRI2Cl8xw2AisckOkcYQaswSi0QAResgs+y8KNzcgl+9Cz5h0gUQtz7HDY+TwKTg7naR4m7zIRO3kusnCwqr0Vk+qHIRI0sTnbC07RW9/RhbP23B8tYVYngjA8GnwXXRY4bYrXsdLoKZKmSoT8G6dMEduIn8Q/TlLhxBRdM4o+q6WGObUOWf4tVvopj/ERoI7Q5ix4DbZTlMvw8eIo1AJsm/IZV+4R/fsokwkMXE/lQSTXsCKDahzdfzJbpkrdCse3Fxao8qvCSbU+ttf+B2e9fbLX0vUskFbkXuV3of/w+ZFF6rt4Y/Yz8NwskskehCkCNsIIhKLwDQ0OTaflsRBqqhphB4PIkJjlbViZNIIBHyt+eBuG61GE6+vQBQtNsVqEa5pgVtXBAps5HAQINCxKBwwZfcT5m1Y2DcfOIhMMINLUglieEkaeJhOwM9AdZg3yaN28DJ6dgp/LIJ/Joa55LJoP+DQ2bFqOt351D8bt+ilkO1z4uoGwE0Yu9y6GfGYvhL93MjQ/VGxQ9FxYmg69lA0sEjP6n+ri9ydfkCQpigRR3dAHkgzxBqTI26S2ieQ2KP9TPE3BOV8rxtMsbtEOge9BIKSpKIGRk0cE/DzxbSQIMjqmGz+PSXUUU3OzrTKxOiYe40B9DcHw48oMlp8bBUyqFFtO+sov+W1l3wYCm1oa23p8WwRvYHZu4H4GEk/1GT4MkP6rx/IJSP9zgJNrw/eRXrUS8XHj368P5N8GQS9YflQkg4s6NqMtnUMy2Y55Cx9G1GyDE3ARrDBhhHRsad+CaHUNel7fiEOXxDHKN7Hy5TdRZbLBjGY4ecTCQUw//TS8E05ifD6LzQs6ULH7FGgNlYg3V6BXDyFWMRSbFr2G+toQrGwQXlcGQRNCBp2eDIx0AcaQBkSGUxKTQ987W2AOqUPI8dC3ZSOMUBRG4wj4jofOjWthBUOIjhwGPxqEvaEL30cvGscMxy7V9WIhYzPYZeAdgDTkZALA0q4tOHP6p7GTHoDnEmNc5HVfJr9wRrHqgh+4Zvm7BD8snYMTSEzBM50dvMS/kq2MNJgQ+4xiPrcYZr83eUiM9jkTnj+1opk1g3HiKjWDDLQdmwSRDXf/aBi9rXUquFsig+zoJRlkMP9h1vU/v0o/4BmljGr/dTrARFPdTwbuQeHUto5vW1gzMEjdGraWv7b8+QP3+c9+L8fGf4Z92wO/Pwrm/1vf3X/gxTtgZpAArBWJiu/irWf/Bivbi2RPJ6zeNOpZ0g2GpROW2g+d8zS1IGqiNcj6DnKGj0jWQk+2G9VBAysuuR071TYhUhtFL3zUx1tQUdsAGAGxZZCsnMaRIuw6i8LQTHhOFtn0FqbzYFRUww4Hgc5eRIJxIBhGiI0jRgCRqIfNSxZAsxzYVg5G3kW6oMOtjSNe34DVTz2GHByM23V/BKwICq1Z+HoOm7xuzHjiJ7A1liwk7IUGTrWQOLjU+cSVy/Y5CsnVKi5eIeW/lxMI9W/J/pVKIQEKqHVdMoMES4KkAgcSx2LYXSyHFUG1uH9HiKFbbBpxiiUSpRksX1zlxKo8c8XnFMsrxX2UdxN/HGVitZZUpCrgXxIbD1xn2wItdaPYHuuS71FOSj9on/8M3Lb1WvUe/8mMw/Y4VzvKPuS64GziX92N0WecLOvGlzXDcIrkhJRg+2/FQLgYos/v2oItPUnksq2Yt/BuhKJZhKNBrOvcgKqqSuQ9B122hZpCGEN+txwHGg1YvmAVmiJVCFku/ICGiK5j1P8chZ7GGrgL56E+UguzfiyMMbVAnQEnFEMsMVzmolvt7wLherjdSUQME3n6tXa2I7N2IyItQxCdPAQYWo8Nv3gaicYGOJk0ag/YHd2vLkXFkJFwAzr6+jqQLvgI1NTDiRkyou6PD9wLY/JUVEzaA7bmcqgLurMZMaGuDIVhhoNozXTjhIn7oMkIweeUYs8tmmBTOii4V+ogGXDK1fpVP5VmmmVimT2vFfFPAuKSnZL62X+TF5PX4hqVYFj+L+EfvQUd2uwUA2IlJxkYEG9LuqHIICsjJIOU5FCKo+Qg2/8KKu5x7osvYa+9ZoijAM2ev3DEEf1vVaTW798GBsMfBv+2RszVXstJZfl9amt/H3gs5edY4Zpq2CmvSpVXYspxsxz3y3FX3Ze4L5UcKN+f+jx8jN+1et7Ae/CgE/nBuig+YL87HBkUiFVk0HMw7+9Pwcr0ItvXI7MqzUQCrm7CzVtF53uWQiMxIGmjumkIrEwW9cEI2vraEDF8vPPDX2Ns1RD4dQno0TCCnDFaWQvdDEMLBeGTyHl5BEJBVFU3o683B/jsFu5B3uks2spY1HzosOhoHQgiaFso2DqyRhuiGReGbUhHbjDpI9vTi7Ytm+BZGjKBPmiuBb+iDo4VRFPdaHiFDNqMHA647zqkwyE4PkshLkKeKYbZH0QGB16QihiWZ5z42Ichg8WLuTQh+SOSwW2BoSpBKDLI4+aiUt3EHwcZJOjSUJsaSzZpUHTOTt1tEbLysqoCwY9Kyra23spLtR+GCP6r772t0vF/AFP+b72l62Lxr+7BbmecIrIVBlnSNDKImUGWYYVy+jrmb9mMDR0rsHzl3xGJZtGeXg0/GEYyaCGbyUqQ1acDhQ4bRy81EPnTKhjQUIUAgi5gBwzUmwaqpu2BlinTsGrhqxjaMha5+iq0rV+H+imTYNbVIRKvRI5YGvDgZoOAy+lOOuBmkVmwDNa7mxEK6giOqUPFxAnY+Nun0LzbLmjv7kSorgK5JeuRC0cxer8peH3uXNRG64HGKhRySRh77obVmTRSZgIFg0arHnptR0bU0WmBs9kdzUMhk8LXph+ICt2AZnjQbVsqNgJPpS7gfvJWFiCX4x/XzYclg+XOQEKO/g0yWI6FWwvWRbJjmkIGiX8fRwPJ2WeeJUbObBA67bTTpflMkWBFBgdmARWOlNv1lJ9z9TnLSVP5fYj/3ppGsDwY5r9VwDqw2qXIOPejEg3lgFKefODj5aRRkTuVfCg/roF68G3hpTr2gYF1eRZ1W0mF/3bg22HJoPAUz8EbT/8FbrYP+e5uuNkcEqEEPE2HFTYRqamCrwVgRiqgOxoifkAIVThvw2YXbzaJtl8+gbGVjeIPGBtah1xbB/S6RphaDAgCpp9HOpOHGY4jEovDtvPw3Bw0z0Yh1wvLN1ChReAFTQEmMx6DWxOF15NGYdVbMBm1BuIwLR1I5ZFP96CtowduVwfSWgohPQRbi6Ju+Cike1IyeaSQtzDtsethmya6//4G4gdMRCEWQoAC9X6Q+8fM4EAyuDVy+KHIoC5FjveRQZZhJAu4lcygzxJJWWZwoC5ORVbl0V9xXxwLWIyuP24yyPFC7MRlgwitDXgctB3YVrRL/SXL2OVEkM0yjOI/aPuwESI7tVXH3j+LwHm+lB9aedRafhzbilTZcayMtssj8K3dRLf2uT7s5/lvB74Pe/zMRmleAUAErsFRdD7FJTCYSRc7pu2/FXOOJIMaFrVtxOJVL2FLL+UyNtyAhk1ODzbbObieD9s30dHTh11r6rDTU+uwy8s5RBwDcTiI7ToMm5e/gwY3iOr6oUBlFHo8jqpJkxDdvxL20nXQtNEIjR6JHOUgLhAzdDhVjYCTgZfuRLjJgJZy0bcuCa2zE/6GTkQNA109W1CRqALCUZgVYWTyeUS1MFJNIXRs2YJ4oAb+yHr0vLoE0S99HkttHemwURx1SW2eW0DOsbAq2wMdIdiegQZdw7Hjd0c0FhKXiBAzcqXEAGUrki0tbdvKSA0WGeS5Vxiomr7KCeDAwFgdp8JK1UCiMoOqu3/7Xz3v7fHsM8/EnT/7OU6eOVMIMg2leZx0Phg7fpw8xjFrxAw2FXKjVUpTU5N4FBL/hgwZ0u9ByIkdtKOiawItX6hh5+cisVUbPfg4ZUQ6t/fZR4gvf589e7a4VdBAv7yCxBGanGTFY+F5pRUOzzObIonHNMNWAf3FF18s70enBzoncLYy3SBow0a7GzoocAoNj5uflfp6zlxmMoD/0/6F1wc/K+1waExN6zZactHtgbY/tI7h/UJtbLSkZQwTCzwuTmn5v1p52bHJoO/g1b89CdOx0LdpE8K2xznx8MJBOJVReCETJoIYMWwUMpu6EIpGkA7rCKTy0gDh+S56//dJtLBkEouhYlgNcq1boFXWIqyTVNpwDA+OR4PREAKmAdfOiWZQ94udvS61fIxmzQi8QACx6gT0CUMRnDEa6679GeKb24BwDZwCYCc7YSUzsDe2IpftFtsF2mPDMxCtrkcmk4NnGEhM3g3Vl52EIVng6VOvxC4XnIDgwXSy18vIYHECC4XTA8sg27qxKzIm2hgKqMXbqtQ9R7sZVSb+J2SwqBksCqcly/cBZHAgIKqISqXjy8vEXNxczDQEHWyPuw3rN2Duiy/iuBOOl/nLzIJykdMO5opZV8hoKXZZE2jocUXyyI5szpjkYicosVFn0qRJ0mBDD0ICDcGAYMNxRzRP5YB1BQ78zJzyQusa2tUQkLjR84rWPHwPGkKXEy7aynAsFN9LjWBiUxAtbvh8HjPPFd+PHZR0vme0TysNgjhfw2OgPQSBjzcZ+okRgHk8tN2grxjHJ9EwlYDHfzNLyu5LWs1wf7Th4XP5eenrtS3SPJg3rx1t3/3ZD7oHeKGPjQwKDxRJoo8V3Un0ZpKY8+Zt6Ox+F5rhI2taSBkasp6NlOMgEazA+EQcPX9bgV3/1oPxlgUtVouKxjrU75HGu3/KorkyiviIBvRpJsxgHJExNox4BSqt0TB2m4B8LIZYxoEVKMBoHAkabaNzM7xAWiaaGF4YyXdXo6KrAKu7G3a6HboQtTCCNP2vqYBuRFAIeOhN5hEfMQx97ZvhtAxFqKoBy6oNtHH8nR5DT8FBmHpoy8I6N4fe3gz8lINDdp+IPZub4Ooe9ADLw6wS+YJFriLI27hIyjGSGTiuMSNIn1VTNINsDmFWTEJgagaJhYrJS1KQ2diifpojOVkmVhUOVn1c+/1l4vIA+INMhVW5spwMkqR8HJrBs75xppAlEq6nn35a1j/PwTlnn4077rgd3/72eUIG+RxiWVV1FU44/gT84b57+ysoxBRiEDGOxIxepZzzzkoL7Xt4rkkGVWMeLXvockHbLNoAMTAl6brmmmvE5YIBOvGxeI37Mt2KNkG08VIj7OjuQJ9UEkliI/39SEDp28p7GjvHid004CfhpL8gbbS4X1pz8XvjsfLv/Fx8D2IkPVv5vZ361a/J5//e9y6V4QnRWAzdXV0yu33f/YvjS7lxP5yiQtNpYiMxUuHi/8WgeYcjg9KnJ4JB6kQczHt+NpBLI7O5DVpHN4yqBAK1NbLQWVJ1oaM6XgO7NwcjFIRnaGKH0pCoRDqThrFwLfS316O5Ig477IpFTSBSCT0ch28GAC0IT3NQV1+FZDIFQ6Ohax5WIQ3j/7H3HWB2leXWa9fTz/RJm5AJSQgJvYWmoGKjidcCKlzhigUVC81+LYjYESwoikgTpRelqYC0JLRQE0ghfZLJ9NPP2fV/1nvON9nMnSBwGczlZz9PMjOn7P3tb+9v7fW29aaT8PJFGHYaBvMFWeVm6vCbUkgdOAeDf7sf3jPLkDSyMDQb1eEtcAse8hvXo1rKwTdtWH4ZgTeEmh/A7upCsnsXxN/zdnh7z0asOYF4yYNnEbD0up7WqOXLllT10AWfDNsKEY/FRgFB5kMIGbTAnEGRUoiSwdFK4HqYmJRVErQbOYNjySClIdiWSuUMqtCCAkE1hmgIQXkGVY6Nasf0WpHBno0bcd+994lwNMnN2Wd/B9/97jkoFPJg6z4Sq02bN2PBfvvhc5//vAAiAWHx4odw5FFHCrjRGGDnEgIZtfrWrlkjLeeozUWr9ITjT8Alf7hk1KPI+bvpppvw3ve+V0CIZJAgTHFoAqgClqhlSc8llfqHh4bx4MIHRcH+8CMOx+233Sb9USmITStWASWJG3t18oHC45C80brlPBO02VaPpJaeThJd6hFSYkh1LyEZpBwHJS4YNqK1zI1t9Aj8yqB4Qw6ifleHnofn/ngd5p74oUYDOr46sWFiiYjKUyfAc4ODqLohLrv+HHj2WrQ3Z6QLU78zIh2SnKCC5qYsdDeJpQ8uxZseHMKbejNAoobm1k5sKa2AV81iWms7Em1tMM0ErFQKdpyC+xam7LUv3EltCDNx2LEmWJ0ZVGAgmU0hzNdQ7emFHniwUIbuF1G5fQlqoYdaYQBwA2TKOspeGW7ChDGlC3ZLGzYOD6F51o4oZ7Mw2Uv2mafxXDaByt77wjOpoOhiS+8QatUAsUQKthZg96nTMHfaVOgaO9L7UtFLQ1hCt0SoF8mbHpsmEw0T13Om6/mCirCoKmLiI4tDVC4aq4SZX8cWp3z+OCwWYfUwR1yrvkB0n/tSOX9qPY8X1lThSL5H4sR1R4LEnMGJJhRskUZP1+mnn4bjjz8BV3GtN3oFs8vHF7/4BZx//gXiKdtvv30Fx0jEbrjpJlz8u98JNpQrFSxetEiw/ytf/ap44Cg5RjJITxx1W6nKwPfZvYkajzSY6YljVxIauRR6Jh5SOJrt4uh1fDEySOObnkRu9MoRH2ngEuu4KTLIY5IE0rPIuaSwvoTCNU00ekneKMHG81BkkNfhxP/8KPbffwF2mrMTDjr44G2SQR6LeEvvIDEz2oJvezNcX43xbNdkkLDw1EOLkOvdDAwX4OWGYMRjCCwbiWwaZiwGx/PR0tSGoEovVih5aaFbby+EqivVxtXFzyK1tgdFu4pscxviJICWDT3RBB8VlMoF6Bbg+C7i8SQMPYZ0qllAocrqr1gzAjuLdCYJR/Pg1UK45UEUBzbCq5bRYqTgFAqIWwkUNxWQG9yIsDAE107C96rwvUHxTFU0DZOOeQ/8/fbG1AP2hRdnYjKLK+LSykkKi+vLpEH+6rIK2yKDakFFwZC/EwxZpsyqYsMYnwzWLZx6Acm/IoNjPYMq/y0awhwb+twWGeTY6Bnkv4ncNm7YiPvvuw9XXnkFbrn5FgkRn3PuudjS2ysdOJqashgcGMQuu+4qgEF5nrq2oyEt3th7lISL50Xyx5ZKpWIJBx14oPxNTx29eqed9kX8+c9X4/Nf+DymdXXJvtgGiQBFACG40qqkJ4B/U+iZ76vtP48/AVdceSUGBwaEtL3nmPfgmPccg5tvuVk+wt6otKbpaSSgEZwIrLSaqRNGkCS4MvxE0GUoh+EMejvZAkq1XKLSPq36crEkIZ77779PSOOfr75GhH35cPjK1742robkRF6n7X3fJIMr/3Al5nzio3VyorMpcL3CY6IKSOoIUM/oXTG4BeVaDT0Da3DbPy+EHatIm02HdqypYyA/jFy5gKZUG1Zt6MdbVvvY84FBGGaATDUGz/BhGkCmrU10SGOzuzC0uRed7d2ITe1CDQ6Su3WjkF+LwOpC8w6zYAQV+M0mdDcDt3rV6AsAACAASURBVBhAi2korXsG6VmTkf/j3Yg5VaBSQa1Ula4koZND4DrQpnXDTbXAj1lYO7AF0w5YgLIPBM+vxR3NwPQFB8IplTDIiEssgWRgo62pBd1TOzG5ibJerhTo0HEXUOOPxW4NY7hOkP9n0cO28vNI1HSqQ1gxIW2mREXqhJAuQXoC1aZagHqOK0U09XZ0de8gN2oPUlZMCe7TSCRxUuoKJETsWTveNh4ZJK6QDE50uPG0L3xRnoeMaDA6cPU1XOshfv3rC/Hpz3wWp372M/jlry7E1776FcFHm9q4nPMQEs5lVxJGMviP586oyZe+8uVRMkjPIPGcxi47ihCfSM5oALNgRYnlUwic3jUSYXrp2L1jW2SQZJEEkF5MbuzORCyjQUwMpJFLMshuJcRF7pPREJJQehgZmeGmCKVqI0pCRyzknJ/00ROlU9Ree+0pfdxZiDqeZ5D7+eUvfyli48R1eli3lQ6wvePYSxnfdkcGowUk9Ps9uvA+VAYHERTKQKUsC7vqO9CTCWSbW6DDlFy/Wt8IkIijKZ1BcSRXX6zVKmKpBDrNFJb88HyUYgFaUilkE2mksk1oyU5HrrBRwsmeCZFT4cUmj9T0GJqz7XBzRWSTrXCMJExKHrDjSQAYhS0IqnkMU4cr04JK/xB8T0NluIDC6sdgOEV4dgKun4ZD4GFz9+ndKNQG0f3tM6B3TILZloCjh7A85jpSSkHB3VZvoPjutuEZjCa1Ri+2hElYQazIoK7BNNifU4FhPQylnjgSLhnNGawDLsGS3kCRmvHrVXTKM6hyALnoKfhaJ5Z1qYWxYWJ+j6+pMAnBg2FP1d3jpdykr+QzDBNfcsnvBaQ6Oyfh29/+lni/aMUyrEFCODg4hD333AOnnXa6AJ0CqO+d+z3xkhH0CYT0DDI825Rtkt7P5533U5x55lkCEGxVtH79Otx9zz1C0himYLiCQEpAYw9LeujYNYShExJDEmHlgZN9kAwODmHhwgdx1FFH4+ijj8Jf/3qrXCDu57LLLpeemVf96SoJfRDUGNrguZFY0nvIa0JhcFr5DMesXLESBx10IC6//Ar5PMkte3lWyhX8/OcXyBi//vVv4JprrpbzZrjkq1/72iuZ6tf3d7hQ+voQdHSI8RQR4ppAMqhET3SsHRxCsVZGteLgviduxJq++4UsObqFDf390HzANx10NKexeUsehzTPxoyrn0J14xCagoR0+uhsaYYfNzClcxLCeVNg2z7cHg2pmbNEUxUdSbS1ljDUn0DT/H0wsm41rM4sslIdHEcQS8DKDWDg+bWIPbMKrpeHWaxB90P4Tg1+MY9aaRBhqhOJHWdjQ2kDbMeFnp4Bc95c9D/1HDYcOBt6thm+G2DE8bDPHnuixWYxic7kGIQ6y2aYFtPo6SJSMg0XaUPiR1FBtXa4htnTe8GCBeKp4oOexIAdnGpOTcjNY48tQXf3TMzdaSfBQHYTIRYxDHn77bcLzvH7TMvYc/c98NDDDwkZTKaSjW5Mumi4dnVNk2NUKlX0D/QL2eA4mFNMDxi988S/sQRPhYmj0jKvVQeStx/2dlx00W8wa9Zs6aF+5ZV/lFy++hy1yfonZjCsS8fBvvvsi2eWPiOhV+YOEkuYA0jcYlrK0qXLJGqiPIMkgzRCOZ/cB9vI8XnAYyisY6cjprAwYkGixnxF5iSqTYWJ1efYvo3HYvoKU2vYko4pO8Q4Nl3gNWc4l3mDyhOowtfEMOJlT0+PYPduu+0m3yX+kcjRc0kjes899pAcQR6DnaIS7Ew2VL+XDm6kyKhnAY1vRmVISDme16Lw598FqNsdGVQMRbWjW3TvXfAoLl1zEeQrsBMmil4ZWiyGpqZ2BG6IuGHDKVQQ10y0zJqOgTUbYMUsuE4NiOloLvl49tcXwmxKwUrGkIhl2LMNkzPTJAzEsEXVCBELLejZDEpsc+fWpHowoyUR0xkmTiOkbp9hwfUdGE4ZTi6PolNFurkFVg2o9Q6j0jeI/KYnwTZWrs464SwCKwU39DB11x2x7KmHcNgtlyOfbobP/sQIYPkGanTmNaxVAbuGR1DdlOMVj0QLNqJeOrGKG7pWViwuVrZYx8whNFj57EvopBGMqku/WJwvR35yIZGYksjRzc8FSAuTuXIbN24UoWa2qKNFyFwOgofa1DhV8Ui0gIQE/bUigwQUto0jiePckNR95zvfkVwTeuvYY5O9MTl2etYYDmZeIM+JnjOeIz/DEAOtUpJFEiqCP38nUNIzyJZL9KqRmDHZmmFi5ZGjpcywLC1zEkpa57SSo+F01QGF3gXmCrInKEPWBLtHHn4Y8+fNl9Zxd999F4488igBb1rZff19EjrjeAmgBEsFjkwYv+Kyy/GXv/4Vu+22Kzo6OuUc+TnHcyWfhiDJ8agwMcM/qoH7vwuMtsvjShcSD6FhIgy3Np9z2TKtkc7yqo+7gQOepmP1yBBy1RLKI8P4/WU/RBCshtWcxJrhLUhlsqA3a1JHJ6p+DUkjhtxIGfrNT+NtfSlMM1NIGsDOb90LO8xtwdMLl8E2s0jF40i0d8PKtMALXDRP6sSmwTVwE5PQveAAVA0XpmZBS2UQJmxYsRTcoITywBYk1w2jb91aNMd82FkTg4+vlDZ1lZ6V8OwWJGZMwaPPPoSskYLRNhOJQ/ZGAXE8NYsEQMNIYRi7dM3E3LZ2aDSsQ03mkYV/vk7cU0S4LjT9Yvh3ww03yFrjuiGhY4HC0qVLZX3xYc982hNP/C/BsZhND6Eu5IJrtSmTxX333ysGM8kf1xsxi8Sua9o0LF+5QtYHiwuYWzt5yhTxanFfLCagJ5CGIbuhkFSwuOGlhIlJnkgGuW4n2jPISATJDjcSKHrPiBGqWIQhVWIbMXrJkiXSV5hdQ/isIPFlLh5z9uhcIDbSoOV77PfL1znfxH+21pw7d668x2gFw7nEM74u1e65nHjx2JeY8xadJx6TvX65LV++XELMvH48PvfB3GYa8DwXXgdeIxrZjM7wmcRnCrGe6UD8Hvss09HAPu70BjJMzuNxrCSvJHYcMz2DDGXTMOf79HzyWRfNZee88LwZzeHGghkSaZVu8Kqv+3/zDrd7Mvjwg/9ELZ+Dz5CEF6LqV2EyPyXQkI1nUShWEcukYVV90aHq2nEmNvVshM3qJM8Ryy+2fgDFO29FmGH5cBbtO++O3p4NaOY+ks0iNF1j+15XR2rqJLTsMw+r77wXQbUXupFGk9UBLTThJ1hRHCLusyk6W7MVEHfL2NS3kQkmSOQqiKfiGKm2oTywDkH/csQTk1HyTNgxCwPVAbh6AYde8ksMz5xeF0gV6QQNrsGqxa1hEObwqajIWM8gb3ouCi48AiJJDsOArLDiwiNZIBEhibjllr+I94cLlRbQySd/TLxPnuOIJU5LjgDIhUGX+4EHHihAxQXAfZA80Rr6yU9+IouboEJwUAuTi4hAyk0tclXGH9UZVJ5BlTM40WFi9RDhGCRsDsjccE4UcablyPAv/+Z5KE0pfpbfU6QtCtrRcLh0I2hIWdTzLetV02Orrfk382UIUmPzhKK5eeo68zMk5JxnHpuhis9+5rMSwiGosYXgiSed9II8UnVPsKiE58iND77vn3uuhMXuuP0O7L7H7i/oR6yOrbwXE53D9G/Guld0eOaRrbr1dsx6zzuhh+wpzjCaDlejEoGS639Fu97ml6SCmWaipmH1yCBqVVZo5DFyzZXY/ORiPLNbEpvMAorlHOxYAoODNWzK5XHQvjuj6gVo73Gw47XPoqNMiRkLbznjoyj2LsG6NQOY7M5CVdNg79CEpNWJSpni0ZNhT58BO90Br1KEPjmJqplALNWK4Y0rEUvEoLd0It2agb6ZRXwlVB5fhMTuM7D6quthewG8jhrsh4YQT2dRsC0Ms6PHnF1gtGVRiVUxkEljqWajZ8swPvK+Y9CasOtkUAo52G2EuYS+5G+rTZcAyfgFdHydqRoM4TEHjySArxGLSAJ475OArFm7DiO5HM447XTcc/fd+Oe990rYl96iG2+8HrF4DGedeaZUzNKoW758hayx5cufw/4HHCBYyLXIjcYwcSIquzKab9jIaRxL8MaGiYlBr1UBicIwjkmNgwYhCRHnit47hmHHfk7ho8JxhaUK38cjsWr/6qdyVKh9RIvsosaw+l2NQeFYtCiH6SzEcOZ5c78ksHzecVPRqOg++Rkej881eoC5ERdpiLNKeSw+j/esUK/VI4XMJa03bVBFRSpf9NVd+f/evW23ZLA+LT4W338P/EoR1VwJoecjkYqh4lQkoaY10wa3WENbtgXlYhGBG8DMpuCxn6+li9dP0pUffAb6k8tgZhIwrCzaDjkYJbeAoeeWYorWhGrKRso3YdgJ5H0X2V1nIzFQwMC6pagEJpqS7aKCH1gaYMRg+XGUjBLMgX4M53vghWUE1QrMMER+w2aM9OcwZd+jMfzEI0jptoRZNBgo5/IYxkYcfcPlWN/WVA/bhrpYxRS4pudBbS9GBhXxItgxUZaFCrzJaRWTCLS2tkqokPkVtAwVyendvBkzu2eKy/vZZ5dhp53miqdr/vx5aG/vwDe/+d+SizGjuxtNzc1CNLl/Wl3M5eBPkifmu/AY/EnrjSETRYTUIlLkKBomJrl5rcmgAiWOi146ArECNZJoegyjlYhRq1W9roBsLIhEPbOj160RKh8P8KJh/bHEK1q4oYBHHZ/J1CosxflkNTDDzWqLnqN6jcdSnhMea9WqVXLN2IdU7Tca1lf31L8XjraPo0fnkx7+9T+/DNPP/CgMkkECT0N4eqJGK+HShr7eppFB6E4CQaUHpU+fhuezZVzbXUMua6C9pRWbRoYlCtG1w1TsOq0DdjwBQ7dhPbweLRctRDqw0NzaBpudldIJpFNZpGbtBN9yYOXjCCcnoU1rQvMOOnIrqkDHVMRcC0F7ExLUdE2UUankoMdmSUWu19+HpFfFlnvuR5NloVTOIcZGAF0Bhi+7C+Ut/QjCOLTumTD32B1e0sLQYw+htzOJgtYGN5nEu97xJnhWEtbMbpQtEzaI0zUEIQtz6oabPOgjnkGFK9E5Vw9k9bBWD2o+9Jmywc2OxaUNJ+eTkQ8SR64vRkcsqkcE9dZyzE2Mkh/lwVMGrfqp0mWihqK6X5Q8SnSM45FBYm40b3ii7qOx61zN4diUHnUuUeIjU9IwbhUhV9iocEOuUQPvoucQJWgvhjVR3FXfH3sMNTZ1baM4ta1xjD0PReKiJFf9/mIYGr3nong9Ht5O1DV8Lfe73ZPBRfffjVoxD79SE1mWkNXADNvUPKRiaVQqDjJNWWTtFPK5HHTbQiKdQr6QQyJmw2XLup716Fu4ArPj7TCsGGxLh6M58I0aNMShJVMwYMPSY9BiFmEJzU1NGFr/PIq+iwQr68oVpOwEQiQRIoWaNoygrw9h6MN3POk/HG9uhWbaWHvHH+DE2xHz4wjMNPSQuYM+HHcD1nslvO8fV6PIlnoiJabDp5Y1XGnTJFvDKziqfDBOziBvThI0/mTiLEOfzIdgki3DlwwBMI+Drn4SRUkk/t73xNXft6UPxx17LB5+9BEcffTReOLxxyUHbfKkSdiwYaO47Qul4qibn6BLcORCVR4rtZiiCyxq/SkAGUsG+ZnXooDktVxEbxzr9TsD9Az23f4AOo56s/QjZo9wGm/0Wk2IyGBjKus1KiHWlIdgOjbsZU8B53wfQzEX61sDbI7pmJyehtJOHVg7pQw94SNm2HBrHmyTPdgDVO57DpOveQozrRZMmjIZZmcGYTyJbCqNcN5c5J5eAtPMIpZOo32/Tqx8shfTps1GNRlHKpWFnkjAcx3kwzyaM5OBlI3i5pVo23seKg+thLdpAEE5D81qg7N0CfxVq1DLFVD1PdRmzYG170FSqOeuehbFSgGVd70N09/yVthMj3EL0HJ5JFPN8LItqAXsCEE8bJCzRheW8QiDekhHvXLqd743Wk3M1BjLFm+uRXkZhvp5FZnfTG8Ze74b9RChtOik50da0NEbWe+exI3v81/UwCXuKbyLevfHGnmKDPJ1GsOMEKgCkrGfff2uojfO7P/CDGz3ZPDBe/8Bp1RArVRBQjcQGD4KXgmWZqA90YJ83zBi8TimdU7Fui2bYdV8ZKd01NUftACVQhHI96P57hG0U1swzRZ0Ren8kbd92LEYkmYaZjwNnSLQmzaLB4UVfFo1j5yfh6vVYIKhYR2Oq2P2rPlwhwbQPziALPsL+yYsPY5SoYiBmIfBB26H6Y8gYc6hbSpt9TzLRLWyAdoHDsecL34Moa9J/2A+YBgqMeBS4OV/kMHxwJAgEu1oQfCrAxrBbWtOB1+PJxISbjZNgm3d1c0XmApfT3mqN9ZSDdn5fYfJ30Y9VEltQgmPSCFIIO+RrBLYVOP4qPUXtaZU3iDf535V2JPh0tciTPx/YQG+McbtbwbGeny5fqHVBe0b5poQiQklhI0skd5iP+x1Q+j97ZXIrHkGgeRBe6hZBjw9hVrMwN1HpdAyNY6y70LTLFQqHhw3RM/mfniPPI93rtIx28sik2mF0ZRB+47zkJvViWlT12DtzT3Q0QQ7MOHZOibtOBNeMo6aU4DbFCLZPg2xsAXOyDBgJ2HDR++mdWhLtCDR0Swh9Mnds7Dl6YVIPr8FjuOjbBqodk3HjIMPwLINPfD2mIfphx8mFdiax6iNJUV4LP4LAxrDIQyLqZmU9W8Yw+Ka2po2ozBG3S3K26O8U/S2Ea+IOSo3WQxVekTZio4923WmyiRQ4RzSo4U6LhHHBvr7JbeW7UmZk/bU009KqJmf58bQKvOIGSnhT+YJspCCmEblAHrqxyN3UTLIcTEVh/tU2nzb393/xoj+f52B7ZsMhh4WPXAP/FoZucER2AarVT1UnXqXhThDDYGOarGMttYO8V7FAh3NkzvQO9SHRCaFYrEAXa9g2o0jiMVSiMct+FZJeu+Gpo/MDlPhDFZhZ5rhhB5MSgpUqoATwK8MY8QfgaZT/iWJjnm7oOhWsenJJ5EKNGQCFpQk4dCqdXx4uWFUhvuQX7cafdV+NCXmIgkLVT8E4jXUWkLM/+0PUKJkiUliFsDwDfgaExYbDTjHeAajOTPRm1SBjCJfykpVPxX5YgGJUu4XMWpppyX+fbGEpc8Jm7w38kr4AiV1fLbeYjK35O3UO2KMhkgauTyKfI7nNlfjVtY196/EYEkEJ7qa+P/XBf3Geb+6MxCStWzpgzaZSe4ME9e3icoZbPQdgiGFFDo2P/IY9DsfRvnRJ6C5/fDAIjoLfgB4oYFn2hw8c3Q7wjAPg2kwoY2wpiM3WECvX0VxOIdZQRN2Wx3HXr06OljENb0LbW89CLneR9D76DpYbhoxw0fcjKOaiMHUYvAtF1MOmAE3H8KppSVlxwgTgFOBwzHAhhEz0fPMMkyfNR250vPI37YMes2Bk7IQO2ABvEQ7csP92O3wt2DTnJkI9Lik2/g6589Hgr8wX9qi2LMLi0LU45DBsURQYR5fV4UPFDtmcRVzBkm0mO7CqlZ6BqkdSJK39OlnpPCNPXr/cfddePfhh8u1JCay4OrEEz+KG2+6SfLMarUqHnnkYSlM+cLnPy/VsMRAFpF85PjjJV+b2qGXXHKJFEWw0GG8bVtk8LXQGXx1V8LE7O31GnKdmNma2L1uh2RQTEJJ0mZC8SML/4laoYhSIQfdd+CyJZMRIG7HYIcGmmJpeBVHcvLCTAzeQAFGMo0gDnhuDaHhIJ/LY5+eNvgrNiMeNxHYDANosGIa7N1nw3muD2jOslEIMU/kGlCtoDy0AZ6hifZU4AfIdk1Dy1474+nrr4cfVDANHQj0GMJqgNCpIBzsRX54EAN9Q9K2Sguz8NnbOBaH7wzAOP1EtB+xAHqgy7FYsasHyjs46hccDRPX9V9euEWBMZrTMUrmGr2J+bcUThgmLFrG9AzWu6qKGLVUFEvYvaG0z0ePrksiNon2brvvPnpgqtRzo9gxHYuUWhALu1KRnEGC4Xi5ISqsojyDrNyjd7Ipm51wMviCvK+gLhkUzWVRJzfWqxl9/aWEcf5HMvI44cOxxF3t9wVASC/IaMpoXXR9VGxOnn51Ui7fJYknSWm0UIiel4yncRL146h9SUsLeecNAH4ZoOpRieBi7Hzqx9iMcvS6iFd9gkLFdRooAU049y1C9Zb7Mfz8ShG1tzO6ePTZis7UNdy7wMbA/hnobgUVV0cikUHvwBDcSr1dXjmowraasaD7cExbW4J2198x3TPQMn8PpOw4elcsgxboSJghDD8GY84UOG4fjFIaaMlAZyFVLYQdj6MyUkDLnCnYNLIG8UoKKc+E5zkILQ81sx+pLWmU+3vgtzSjnNYQtOwAf+Ua9C9ZiOwH3odpHzwOxXgW0BgFYccPHWYIVNlWih1HmJMZsqCO+LzVQzgeGVR5YcQmFpKoNcYqeRbQUYaEFfY7dHcL6pm6gZ/8+MfYac4cvP+DdXHiDxx7rFzPSqmMNatXS1Ec93fq5z6HMPCxefMmkae58MJfici85/m44847pFCPudP0DFLnkziqyODYW0KtNYal7Yjo9ERJlIzFvbE5eHx/tABEHi+RZ8xoSxZKjxJr6jq0o61aRO6nTp5fDEfGvV512r114TEloIHLalGpsfNZK91iGDmjskbjeOoaRws6osd6qeMa7znQOKEXAAOjZRQ/V+cfxfF6K+u6E2XrdxtNHGTKOPb6edSnuDGPqjB0zLm9DESasI9ud2RQScogJJ0KsOjev8HJFeF6FfGeEQCNgMAF6OSMPnXwAiCWgMmG6Vv6kaXkQsKEUygj0ZpF0k9gZmYGNlz1dzSVykDCRNyyUXOLcFtsJOMZlAtltLRRS4w9SHXUcn1wRvoR6ElYlg3NJ9hWUY5p8IeHUfPL6EhNRcxLICg7gFtEuW8DvHweuZ5h6C07wCnWEPCmNnX0NofY4xdfhdlWr2ZVyzBSM7L1InMB8PaJhEnGkhe1GCmdQiuV+YL8R6uW+6fUwa8uvBA6xx4GUqxy5hln4MJf/QqX/OEy0WOivAxDK7SA995nb3z/++cKgPp+IFXItLKZjP3+971PwsR33nEH3vXudyOXG5bCE75HiQHKCqhNLTQ1vmj1lUEyCO01JYP0ZqpE8yi547hYYKPCQNFxq98V0DDPJxrW5vf4fSVKLecqTZ3lWfY/JCNGQa7hgeXnR6vsWK3m1fOTmLKggIXVb9LLuBHWLxaKSKdTAqiyP0OX1npRKYRRYgvu00W1WkMqnZYHmwA7NXwbJFKR4wlDltfLjv0Aj198Kfb6JAsSSMTqYtP1xySJtwocv3onLNex4cHP/eU2OPc9juLK54F8EQEchEkdoFHcGset+2hY1+1haiKJYiFAvlSFEWeYV0NzUwq2GWLNpir23O8kWMhiRqWA9uIQ4ssG0NHTB3ekRwxv2zAQs1IIZk5GW2cR6+/vQcucuQiqVXgD/aiUa0gZMXgdGUzaZSqGn9wIdzgnnj6rJYawKQ0rbMHQxtXoHxnG0MB67HjE+5DrWYfys0+h9aSPYdCw0DWjC1a6GY6VEENV011pNaeTaPM3PnvHCQ+PJRh8CNNTR51P5kmr9UTPHaVjWIFPI/V97/+APItjli0EbvWq53HsccdKLjVD/cyPvuP22/Hud9b1Ui/4+QX47KmnyoO8VCqKQU0lBcqxcI2y0pjhXsqTsLqV42C7NIoty7pWKTgNQ348MjjROYMqKsMwN6WqiNPUJ+XfP/zhDwU/Vq1YIR239tl7b5x51lmSS04JMXYqamltwc/O+5kI8bM4kdW7xDwK2t94802iKEGlCc5LtLKY14Ahc1b/sjsJ5Vv4nOFx2fXjK1/+Mm66+SZUK1UJu9PDSrkW5rQ/+ugjIt7PY5B8U1u1t3czvv/DH0oInmOmLA7z4ClvxuvCfHdK0HDuqTHI40QxXqk9UFP11FNPlXuE0jmUHSKh5z5Zjc5zpGOD0mGfPPnj+Ol5P8XVV18jBYdXXH45Tvn0KTj77O/im9+u97a/+Le/wyc++QkZP7tKpZJJfO2r9Wr0d7/7Xfjb3/4u+2RKwVe+8mXcfPMt8j3OBwWz165dg+9852xcetllE5p3/HIRaTsngyEW33unkMFSZQS66UteiRlqaMs2o1IowzKteqWYrcNLxeENlxFPBNATaRQGB2Al2rDL9N2RsNJIFB2s/vNNaPIDyVHxtQpyflmatDOHLp1IwECAhJVCqKWh+ZRfSch7GiqoejVJLK46LGgpoWAZ6Da6odV8eKUhBMUSSn0bsK5/Ezrb90K5kIPvuijHDTS/5xBMPu4d8NPM3dtKBkVlP7opb2DDUTQWBNXf6kZnRTErTbk4qLdFgKLoKvXuqGHHCDW1BS3TkEVA7b2nnnpGKoNJHvk9yg18+tOfEr0mCoJy0fzsvPNFj+62228HQzAkjex3e+yxH0QuNyLfZek+daFIBsd60RQgKZAmITMoho1QyPpEh4nZPo5AwbHTC6CqCznVFCUlOFJWgTpU/JvzwXPneXDe+JAhOBIg6GWgCDWrsKk9SADjw4Bt7ihPw96b++6zD4468ijM32U+Fi1eLMU30Y3Xi4BDCQvK9dx1110CzIsXLpKuKNzvYW9/O+buPBdnnnGmtJqjEC4B7lOf/KRIKbAzysKFiwRQfvSTH8u+KIpKjcB7771XHoBU9z/yiCNw2623iYeX5/CBD34Ad9x2u1Sbn/Gls0RQlmMgOI0nE/FyQeT1/Hl5mEt9ARdSIGSF/caNgMLPPoOlr/7pCwbUcaFw6+0o3f0IvPUbEeSKyBdGEG+KYUvKwV93KOPhKQ6621uQCil1FaLZTmIk8AA7g8nZuPRDH6w1Y84+74fpGdiy5EnsduA+8GoG2nxgSn4YTatWwlq1GrrrI9ncCqs6iJKbgT6jCx2T4sgtfQaVYRq8AQKzBFuz0G5N0tcz+wAAIABJREFUFUUGLSgi29WOTetKCBIxJDtaoSWaUCgOw6vVkH/oSei1HKaceQrcPfeF6fl4/PGHMH+vg8TI9vQQvmbCpjdI0+Ea/ksigzTyuFa5TtXaVsSLZI0EhqSLnTaYM7huzVrEY3EseewxvO8D75dc6O+c/R1887+/ieuuu1aIBr9/wQU/x2dO/azQOraqI34xRMx1xd9VQRyxhRp5xBDiqiKDYz2Do5GDiGdwoskg7xumTDFsTq+p2hSW8fnA+SA2HHjQgTjlk5/Cb357kdxzJ330o7j08svEsOW5EvdIcmh4fvtb38IPfvwjIVR8zqje62r/av6pzUcFBOIoz180TM86C29969tw91134bvnfFcwk/mc7JPMa0UySBmfruk74MADDhDFBD5/zv/5BYJRCpPZZYlzTWcE902nB/dPvVh2cFKeT+XFo8YrBcHFYG84Wa64/AocceQRaG9rx4knnVjXj3Q9XHbZpTj545+QVnzEX3py/3DppYK93/jvb+Cc731P9nHRr38j+Pm5L3xevptMJHHWGWeIcgdFuk3bFucADYof/ejHguHE/2uvuQbHfeg48Vz39GzCrbfdutXr+uqjyMve4/ZLBhloDUMsvucOeIUSqkERI6VhuUD06tmGLW3nDM1E3I7DcSuomRZaWyZhYKRHwqItRgwdzd1ItXchoSdQHRlGS6mCTfcugr6lH2gJsGF4GAnNkv0lYwmUgzzYoz3RtTPsfAkJLYOAVWjsvxnWEJZKqAVF5P088oUK5sd3RDWgTl0RWm8/akO9WNmzAj2hg2RoItU9F/ue/hlscsvo2HsPhFY91Kesf/H8RPngSySD3AfFT+k9olyIutn5GskZrVVae1OmdYlXMJ8bkcXPbhjVqiOty+hFJMmrhzz2HCV5HNt1191QV+m/7XbRImQeIRcbdQgLhZwsRsrXECQoJjq62CIhBEUI+R6vR13iAcikM68JGWQ+EQGR56rC6Jw3gjstUxJSjpHkitIrBDiqzKt+mJwvWrpc4Oy2QtFWJUBKsVl+hyDExd7W2oovf+nL+N73z5Vqbrafi24EJ84ViSk9F/wOQfaEjxxf7xmKED/9yU9xxpln4rhjPyiWKSdrZHhEWuqdeurnsHjxIhnfU08+hXQ2i9lzZo8SVV4PHpd9PKU4SPI8PRx33LGi/M/2UjQWLvjFLyTcT2ucfYtfSij8ZaPK6+0LvgeXBlU9w7Yuf8JUErrFJowMchI1FG69Dc79TyC/4nm4QzkpMzNjIQpJF4VsiGygodqSwNWzPLRMmozBfA+GqiXMnjoHfYO9WNtTRvf+H0BzZjqmpFJ46rZ/Yup+eyOzwxSkyjVUqxUYTW3IeCE6h0vYtZRHctNShJtyqFVi6OyejnXPPoFMTIM35CJuGLDTKYRhCc5wFWZ1RNpsxliAZyTgDeXg7bMvgpiOgYGNaD/2GAysfA4jf7wGO5/8cTh77ytpMI5VQaoWg2uY8AwPZmBIpTaVFVSOc5RkjDWKed+SrJAMqjZjqqqXa50eG4Zx99t/fzRnmwUP6am57hqGh+u6qPQSsi0l88dpDPIY519wgRiANPqlpWmjO4/q8qOMcBqDJIPERmIECQrHxErkF8J5PQwbDRNPZAEJz4FYw/QdtoTjWlcEiYSW4vMkUGd/+9sYGclJj17pe37RRXJdjjv2OFx9zdXyudbWNjzxxOO45pprsWHDBpEja2lrk7mkoUrB+ih+qGtEMsi+wMRNbszf3HX+fMHEz3/+C+ItvFzazYX4769/A1//xjfw+ONLsMMOM4QQ0lv329/9Dv95wgm47IrL5Rj07FHsX3n1pO1so88yCR+NYtXmjsdUKVSqS5QaG6Nt1117LZqbm7Bp02ZJi6KHrlatSuEQu5RQf5HGPaMqxx//EREvX/L447jzb3+rd3q66LdYtWolpkybJvObTqXw9rcdJpqVd/7t7zKPHBN/PvX00+KZJTnn84JdThynhot/dzEWLl78hmfwxZ4VKkwcgjluwEN3344Sm7WjjJrhwDZMxFxdQrOxWBJmMoFkMy3RLdLaLZlOwQ9DDPb3YcHOh8F0sggSIbLJDHwWoWgBaht6kX9uBXKrl4JNiZssHVa6BR2Hvh3IV9C76D5UghwynXNhO0mYTU3wayX47MlZK6NY6IfvDEHvnIL4YAWBC/ilCpz+jcgN9uGp/nVotyyU7RgGinkc89uLUZzbhrifQajXq36FPAlKRHK6ohMzjmdwNAzYIJMkftQVZKhDWWUqvMjQJhXXD37TIbBtC3f94+/iCSKZcV0ff77manzo2A/i6aefFhKUTKREnJX7E8ALQrieK255eppKDK838h4YJmZ4mmSCHjh6B9XxxxIg9XrdM2jKAnmtyCC7gxCw+TM6PgIdF6sqqCEZZHELiTEtUnpb6QUloBIs6DXg65QbYriWYRJ2G8lk0njTmw+RHp9s+cSEcuoz2jFbAEQeDpHQML1/BDOSTQIySekRhx8uXUb4AGOLqC9/+Sv4xje+jnPO+Z7cG/19fQKETDivVMoSDlm5chWampuw46xZ0tmEliuNAtUCjw8xhi3otaBS/8033YSf/+IXcu2PPPooIf8kugTp+i34wtyc1xuXe6XnI/dMEGDlH6/E9I8ejxgl4hlbVMmC8serHyZuWFZCBou33oba/Y+jvHo9/FwBtYqD0PSgJQPEmOdXqWJNq4Vlk0zYnc1YnhyBH7NRHnBw6JoQG/bbHQO7HAAnV8PMOdPhhTpyFQ9TmppRGOnD9KZ29Pb1I9dsIVWNoT2VxXBYRHe+gMmDBXT19qHy/Gp0NlUwuDGH5uokJPafgkR3GZv+tATxko2q58HubMHmTb3wSj7QNhmTdt0Zj3tl7PXhD8NFHJZRRbBpDVY++Ch2esvbgI5OeBYRxRcyJrIvrDYOmDO49YptKzLCT5AM0vihZ5D4ogTmuZbo+adn6emnn8Gee+6FC86/AF/9yldw/Q3X473/8R9S0czjfOHzn8MFP/+5rFMSuWjO4Ag1HINA9kUPG49Ho5A9d9kRg2Fo6gXSy8+wY2MxNcC9LpatcCdKBmm4kRhNhCGm5ovYRQyrE9t63h0JLbsbkVQd+uZDEAQ+9t1vAT59yqdw4a8uhGYYOOH4j+Cii34rkQ+SZ/YsPvu7Z2P5c8sRo8f1V7+Ubk2cc0afXnCODUcAySAxlCFfvk/P3ZfO+pJ4xph6dPppp+G8838mz4Izzqhj8eNLlgjGsb/7wQcfhAcfeBAf/8TH8duLL5axk/AzNM3nEfMzlWYtO8QwCkPHh+pCou4efo/3AD2Po69Bw2233iq4y1CvU3Nw2eWXS8oByeDHTj4Zv7/4d9Ifniol9H4yReCb3/omvnP22aPFRjvsMB2PLlkySgYpXH7cccdh9uw5iMVs0PvIuf/peefJvbNq5UrZH6M5LEg6/oQTpOMKIw2j90gkZ/OVYtb/5nvbnWewfjLMIqmTwcV//wu8cgl9xS3wgpI0HIcXIhXPwtBNxCiyalpYW1yBWCKB/FAFSasNc2fPRVNqBhIxijvX0KZTbNTESHkI6cCAWSxi2RWXwrJNSVyOx5thZtpQYycKpwhUcwjbpsKKd8CKZxG6DuB7Eh7WKjkUh9Yjzyah5RImaWmUwlCSp0sbe1ELdbz51E+ilrFx9VfPwNt//Rt487oQEv3kARIlg5HLJ0JbDST8F2FifotEjN4tSuEobS0l98KOIlysn/ns56SS7vY7bhMQ44Kp1VzkC3mYhi7tlngT88GTy+VHyaAIs7qutDSjS5yCrcrqLBTz0pKIuRyqhdB4ZDAKFNwfw8R1MpiecM8gqwaZS0krluClcgM5byRQtCJJfJVnkOSOpJot2ZhPRGBQZJDzQ+8i82s+9l//JaHzemPzZ/GmN79ZwrgMY5C0XX/jDfI91aIvSuBpFZIQMheHx6Fn8CNsIP+nPzPRcPRG+MD73y89jblJc/dLL8XnGor7nL8lSx5DtqkJs+fMEQue4tk8PwI0weu+f/4T++y9D5pbmqUH8XXXXY8f/OD74rn82c8vkIcCPZQKrMeS1v8NoLyevqvI4LLzL8DOZ3weemDWLXmtni3I/40JJYNA8fbbUb7nMVTWbUSlt19CtYCLZEsMnl9CLWvCcJgPaqKYBla2WajkqujaGGJukEA+04qV+++H3kN3hd9ioNzXj0x7G6wwhr5qDVPaWtESOChqBvQwhqIzgoKvIR1U4RoW4lUfM50QO1WrqK54FvEnliPV1oT+nuWIGUBQDpEIErDeegDaEuux6NYlyK8vYf7+ByP9oWMw0tWKUE/AqnjwYxqSpQoevu5a7HHE4QjaO2F7MTAZx43VYHgkLfpLIoO8NsQ66quSKBD/+DfXLb3eylN07rnflx68a1avwW677oKrr71W8I65fXzCMPXj6KPfI8UAJH7Si/ZTn5LCgS19W+Th/4tf/EKMN77P1BgaWcyX49rjxiIS9tyV6INklG6ty9hWmHhs5ODVXDcKc9iqj1q07MFMA5TEiGuf/370gx+K0sZ+C/YXTPvcqadizdq14imkd4792r/0pbPw4Q9/REK+xPs5c2bL/DFHk6FOYk00D5HnyutAMkjPIeeZYyE+feJjJ+PY446T/utDQ8NC4pnzx+tHz+BDixfL3J72xS9KOsyNN92MZUuXYsWqlRLpYlSD+EYcJvFmKgDnmx436uzyGvB3jpV/q5xo3hPEfxIz5hqyTR17wbe1tongOHHw0ksvE28dw7x/v/Nv+Oypn8Wf/vRnSeuRvsinnyZh7W9+61tyfnNmzcbKVatw/gXny5iYM3jG6WeIwb33XntJO9MzzzwD55xzDt773v/AP/7+dzz62KPYddfd5D0+G3jud9x5J/5w6R+k7SE9nf/uribbHxkU1+BWMnjfX68XAlY2ytgytAbJZAKmGUc61YRysYI0+2cGIdKZNmRSTcik22FbSehBHKEfIGZbMIMA6dCCZ4YIYzrCqoPC0uew8R+3od2OI45mhPGUSL3wBmG/zMCpwrNDZOfvCRQ0xAwDbuBLmBjFYQwPbESllqN5CrMSwmxpgZerIOjZgsGRIvRUEn2VfvRVevAfl12BwuRm6X3sv4pkkJ5BRQajBQFcJPQM3njjTTjllE8LMt10042SP0cy6DGREMC53/su9tlnH8kBYeVUlAwqSRiGGoQMui56N/eirb0NQ0MDYhkTFElwxgsTjxLehlW6lQwGSKcmngySKNO6JTAwDMKwkQJJEkU+NOgppXQEwYseUpJAEmbm3vF9ehVJ8Agk/P6f//QnXPL7S6Q/JXXGaAF+8pOfkqRrgi5DKp2TJ4vcBQkfvQy0BJV3kA3beQ24sXE6wwcPPvAAVixfIYSe8zh37k5CFEm0n132rAARgZk5LAy9ENjoyfz9Jb/Hf7zvfeK5/O53vyv7JEgzh4U5iNdcfQ2y2YyEIx5Y+CC+/rWvSRL0NdfVH4YcGx8KtHrpKeA2EZ6KV/Mh91rvS+6XMER1+SrEd55T96A2DFUWrwV6vSL21d4aHXmFVBRuvRXV+59Eec0GVIeHZR1arodEsw0HZXhWALNGfEpis+8CjokOz0DZcRDTTLiZFrhoxeO7T0H+8H2gtSQRWiE2P7UCrXNnYseOybA8X7xEDz/2OKbO64YXNmPz2icxa9acegqM46HkaqhVR/AJPQX0rIX3yFLEcyOoVIeRLASotXVi0nwHD1+3GDN32AU9M2cie8iBaJm3kyguuDbbiSZhugF83UGwaT0qZRftM3eSnOowYClOPSeTHjtlXG7LM6gK07guadipz5GgcL2T1PHevuOOOzFjh27st+++8pnrbri+nh+oAY8+8igOOuAAiSRJJ5IQuPzSS8WwIxm8/4F6h6fzzjtvNNzKdcvwJ9cMPT7ENXr76a2q3x8vjPyNRwZVb+KJWG8qR1vdk8wTZpU0j8W0HhIOphV5NbZqrevFfvqUU/Dt73xHyHTX9C6ZBzoT+PmZ3d2NCmJq2JrQqawRBGKksniNc8Fwsco95nGUSDc9oNyIq6zmZuSD3XuYT8dCHOZqM6rENcY8a0YuSOh232MPydekIPim3l5pJcfoFffNQhZFBLlvHos53YyycEwklCS+6nnIa85jMcyt+h4zxYfeRKX7yOJA7peYf/CBB2H2rFmNYr5QikhS6Qzy+Rwy2aycz8jwsHw/XyhIRIYVBYV8XqJC5VJd9o5/b9hYP2at5sj88Hj16uIAw8Mjso8f/vhHgsN879+9bYdkUMUICIUB7rvjZgTVItZt6UGmJYnB4S1IZ1NS3ZpOZNGUakc21YrWph1g6zFYpo2K5yCeSMMIHLi5AjLxOLREUvoDm+Uy9GQCqFRRXf4chu99sE4eM+0w6QHk67WctMDT03GkZ0xDafMw4pksLCMOv+ZJr+TKUD98v4ZSzcEu73wLHr/2L+iaPgsDazejsmoDcpXN2OwPY9KHj8a8k/5LZB4qtgbTq3sGFXBEbwDlJZZiwsYbUTCM/s6bi6RGhYlVuT0XBG+ynCzWJmihLje0xbZPto1Jkyaj6rDzioabb7pRPEckgpx1LkQWhjDMePlll+GE/zwBf7nlL3jnu+oFJARCepN6N/egqbUFtmVj2XPPYReGOdnOSTp16aPALAZygwwShCgtQ+LOMfM4E7lJ2KdhqdLCIzBFwZevUUybQMAxEgxo9alwMedKeQZZoEPgk7AyNAwODUpFdKVSlVBxtVaT/RPUOI8qyVy1jVNhWIYrmC/Ia8WiHXoWeJ0JdrwG0lO4IbkwPDKCbCZTF+j1CR5DyGab5Do+9tgSpDNpAXVea+6f9wPPgRYm98lKQaYHMNTMxPmaU5P31D0kpMKyxIvCB2g0nD2R1+X/2r7l/pU+wSQpXmNhmuweOXE5g2K+UZpKQ/nOW1BZ9CRyq9fC21SEH3jQHR++HcBOA3qMhSMuDM/CX/v70O84+M/OuUA5D7spjWtWrsLRs9+C7IwubJk6CX3v2AW9rT7i7BM8NIJq7xbM3XU+4qaOYrmAwUoOsfgkuK6DdDyFciWPeCaBYdfDhpEcTtpxHyTcPOwNGxB7agns/gIKS5cjazA60o/hFZtRnjcXs087FW5LCoPPrkTT/DlwDA9WkIQeBvApycH4z7o12LhwMXY/5giMZJql3Z8Yy43oiCgqjKnKVZiiMJSeHSoa0EBjEVVnZ6fkRZMM8iHL759yyidw+aVXwYKJP978Zxx77Edwz51/k0jFm996MEzqHeoavDBEIZfHHXfcAjfQcOCe+6Ore6r8ft/d/4ADHwcuWCDFQwWnjEwiC0/nbRCKfFdN86W96NjOUUJMGgUkqs3dREnLjF1fY8m0el+NkcoRdWP2N6OSVVtxckwK0zhhTEaW6OV6MWNyNGoUlbJRUTCRyQrFY8iQ+7RpXREZlhfv8sP9MrrC0DPDxCyAZISEuBgtjIvOgTq3qLHB3/ksIBn85Cc+uVXTKyrvFWX5EYoSjfxEVXq23gRyxzZ6mje+GDl3ejrpbNketu2PDDIzW3qAUqbDw8K/3YYa1e8NG2ktgVjcRmCGYMSmtX0yLLZ7Y0u5hIHA8UUjsFpzYMUtWGGIUv8A2ih7MKlTtAnD4RFoliUdQNhLeM1V1yORy8GOpxAm2yQM7bk5FEcGJcet7JWRCDWxkKHFMeewt2DNvYvRFI/B101URorwUUNhfQ8m7bsnnL4qNj3xJHwjj1WpGo786feQj6ca1YcBCxJHt6g3LwpyURIVfX3sTc2cQHoGWR2mlPTpEaNbfTiXw6RJnfjpj88T1/URhx8hllNHZyd8nw81DZ8+5dP49a8vFKAigaE1k85Q+ga44ILz8alTThG3/Lve9U7R2Lrhhutx1FFH4+Lf/x6fOOlj0A1TyOBO83aui1hTw4rSGwrMGzlzPE8hg6Yp73HMIpuyHW8kR7SM6Xmj9ftyyRItUYZboqDE19RDgNeJOUcvd+P8MfRNTyIroaM6Yi93X/w8PQAklNzvG5XF48xgEKD3gUWYfMhBdd0graGQJzJCEyMtw1Go1MTa3beh/MBC5DZsgraehmoNlhlDrVqGlgphWx48wmUN6AtiWJ/LYw+jGal4XdjZSzTDMrIixG+kUnjeSKLvHbthTbuJof5B7LXzLPHEOUEIJwjgUP++FsAJfYmqVAolbAl89FZLeHvXTtgxloQWOBjuH0TnlnVItUwGVV7zK5Zj8Lln0NTWhbmHH4Z8Mo5K6CDl6Vh+w18x4/2MPmiCGZIA5Gtw9BpS/X14+tEl2PndRwBWHAEJd51ZSFXxeMaweqBLKovnieeHr9G4Ub2H+T0x0DQduhnACmLwTBuG5Uu4nx2Q6RmjB9D2XZQ4LracM2IoeUWwD4DtW3D8ArSajbJbkjQjetQ83UNCT6MS5hEPU6I5a1lxuBo7qNS1J9S4lWeQY+X4Xksy+AKisg1w4PhUi1GO8eV6K0eJ3isBn8Z3OAYap+oZ8VJ3xWPzexy3aOpGJbsiaTf/an/qHJSB/K8+PxHvvxrz+L8d13ZHBgUEG2elwcX9f7kFWc2G62soF/NoaWqD6wNN7R2w6EmJ2aj4DlKxJNxaVQpM3FIFTakUyvmCVB4nGYbQbBGltkwNQcWR1uhhpYiUm0Rh+VNwFj8BJJqg81jVIpEAvlOB57hIwURFp9coCS8el4o6M56ES5d3zQVGcihu6kXbgj0w6HgwCyPoK/bCPnR3tO61Z11lXwfiro4azcox24stQN4k0RslainTc8VwMNsjERSHqX9Yq0lycq5QQHtHO8757vcwZdJkyQmhW5u5cfSKEWwH+/sxecoUscQJjMzj+PCHPixxmp9d8DOxGJnTwapikgZ6Ihcs2B+//uWFOPkTHxdl/3Wr12DWjjturZCmbuw4ZJCLNUoGCdrb66bmezTE8wrEmqP7UCQrGsJR1/yVgG90fpXX8eXuR829GtMbRHAbd6PvY9XPLsCOZ34OekgtvHrOoC8oNYE5gw1CqC9fhsE/XoJyzwiqW4bhFCiDVZe2QUKHrjliHNu6Abfoosoe6WZSwp5mcxxGoQozk0Ghow0tbTMQBCk8q7kYOGA+Sru0Y2rWQNULYbk6fMNEzq3B0zw8fs99ePNhb0W+7KInrMKquYg/uRLvOOZd0N0QedfDtKEBbNncB8zfHZpWRHFwCKGexswZU6C7DAtrcLUqrIKP3KNPwzxgj3rOt2FIxMIAq7QpFxbA1m2hUYGqHhlDBsdioLrvox4eEdFvGDUkXvzdtuOAxRkzYbNTlF733gWWLlXMhh+HQ4WHwIfuubDKReD59fBmTIdrZeBaOaCWQTUsIfANkcsJdBcZx4JjhHBibFVa7/pimvVCDfqSozjNWyZKBhkVoaH4Stfsy8XN8QxZjk9V3Ebx5OWSkuj8vxrn83KOr6rH/zfjVwSS+/h35+y93Ov6an9+uySDo1k4oYuFf7kNTTotRgsVuwzTNpFMtcCOp5EiGTQ0VGsVUJOaC5+LujqSg+WHSKXSqPk+smkLpmcinkqhxFZK8ThCQ0d+1Wp0TJmD6tAmWJt6UYnbsHorGMgNommkjEJuC8JsCkHRQ8xOwSEM+0C2eypKmgHNDRGUqgiHRjDsl9B58N6osirVqCDTPQXldAJUJ9Dhoab7MIJ6n+JtkcGoCzv6mRezjpn7xQRqfpdkjvltJF3DuREJmWxYvxEb1m+QnBYSRxZJMM9v4eJFOOnEk+qgJaHJEBt7NkqVcCKewLve/nYhmAxf3n/ffRLC3GnuXAkfOZoH3TJgUYVdwmdMxjZQQ4C4VgfhunG/tZp2rGdweyaDHPvYOR/rxf1XC1EBcHQ/Y7+jHlz/al/q/fEs/ZcDni/1OG98LjIDvo/nr7kaXR8+DlbIcpFGvIg/mDg4ATmDo9ebZSr9g+g9/2xgcwnl8ghQBtxyIMTPokHFtpEmoNs69JgOv1ATnIFvoGbrSAQuUpkUSi3NSLR3Ih42w000ITRt/L3bR9eb98VQ4KMCD2nx1oUoez5sKya504NeGd2WiXdP2hEPD25Ai5VBYOrimWyp1LDptluRPOZobNw4jM7OSejMJtFk6nAdV7yMJHqBU0AQ6EiGFhzblFCxJFRoBmK+jrIRILA1WGweIGDUwA9VSzdOJyauR5UaE11jfF2pBMhP00KCuZNGIKFcTWqANNS0APFQh+7G4FlVaH6AhO/jrsuvxZuO+xBGXAdh3ETCdVBm+7z8MJK6jZHNm7GlOICmESCcMRmVRx9CTrMx98ijpSmCBIkj41ZjG0sGGSGY6E05Eug0YK74ePgTfeYoLHk5pG48THol56XG+nKNUvW9qFH8csavyODLxfdXco7jfWfsvftq7feV7Ge7I4NyEiomH7p48t4HpUDDZWQzacNKxqHZFlra2xB4IZxiFVagSXsjXlCnVhHPnV9zoVsWzEQMVrWMdFcXDDeE71ekPVxYquCxK67FzofsjfSsWfAHyjBS9TBFEDdh9gxh+MFH4RZriGdbEJZc1KRRvY7WdyxAbuMA/FxJRKWDhAVveium7ToXKx5dCrM7A3tKOwInhMljGlV47EPs2Y1edy+8VGO9ROORvyghiH5ehUn4PgmbFGoYjPUwLME8wXi9DZ30ItYlLEICpxadyk8UIKizIMnHFMkHr+7/qNaqUuXHcIK0r/N8xEwifQh+Uo9ZYCqkbujSHSa6KVJEYFaWO8PEE00Go3PIkCxDqlGSN5Z4q4eLIrFb5yciDzFOzgzPjw8leiKUJ3EsyVNWuAIc9X7Uqo4C8VhLV41p7D0Qbcs0FtSiZDTqGVCgGd2n2s/Yz70SQHm9fUeuix/Ap06mBG/5r64zGBj00r36otNbU5KobO2i/5xvobJ5M/zCIJwyPVEWgooOn0ZyjbqDMUm4Z8GbFQYMaiCoMdsmJsZxrC0Le1IbEmkLup2E77fDNVsZju9xAAAgAElEQVTgxEzkD+zGfW4P2ufuCNZQlIZzSLc2oVCroFLMY5YVx76dk9EKA0OeixFDl7Aww68kfPq1tyN437sxiBAz2rrQlLLg5ofguC5s1rNogEfh1rqOlnjNSPpYfONp1Ba0YAchfNOT/Dt6DLdFBsd6obbllRIZq8Y/YnncCeGOjCBMalj30FNYcMABuO3Ka9DWkkLBN9E+JYFdDjsGj131G2xYtgrvPekjuPeZ52EPbcAex38R9//k6xjMNmPf+btgZLAfQ+vWoPuAdyO/9iHMPvy9+MtFF+GwT58FI6hB0xiFemGYWIVfiRHUGiVOT5RnUM0J1zLD54zuULePMmBRT+C2iB+fJyqCozBC4cJ4kY3o8Tjn0WiKwj2VyqJwTzkJxj7HVKg3iiFjr7ESG1dzOp6xrfavxj8W69U8RPE0ioevFsH9v4aF2x8ZHEVClusBj9/zIMyqDysWx0i5Cj1uo21qJ0q1CpoyWUn+dQoV6IEH33Vg6aYIJDOxv1wtS9FENskqnhgSZgw5lNCSTKPmOojBRW3xE/CmdyPVPRNDy1ehViujdYdpMIpl0RUcenINXMuEma9K+bk9uQMdh+wLyzABNwRSCUl6HhzOiQ5ZpeZIsjTa43VdWk+Dp9Nn5iHp2KhFkwYjFZxRa2bsDa7+3hYYRm9+tUgo8MycR52SEVq9L6aoYjAvxKgXeYiMQyPPgmRRFq9ft9od35EHjJAkEkDfl37GtXIVMd2CbzOIH4inNMmHU6ObKh+Q4y0yAoUiTK8VGaTMAD2nrHZT5DM6h2qcYwGMn1EhA/V5RSS3FXIZC3TjWbjKiuW++P7YMAdfV2Cs7gcFwFHgVOPlZ7kfdc2jYxt7z6hzjVrQY89fneP/Ng/x/xoIvth45foXa0AyJp5AhjHZgYQ9dR1tgjqQjHofQ8lLHPr5hcg/sxDhwAi8kAaaBiO0UfNN6DVKYevQxPg1pbo4Y1hwXIZDTZR9D+lkBkFnG5aNbMF+u81Dgj2Ik61wfBu5uI2+/aZi46SMFJ8YXoB9Jk3GlEwMzY4Du+aiOlRELJVAKT+MVEcrhkYqyLHFoamjBRrW6wY6k0D75B1Qc3VUKnmU3Bp8X0fM9SSkHsCV8CzTZQzKwrDwgpqC0FgADUt6arPd30vzDI41mKIPfGV4Si4ZDVTLRnn1agw9tRS7se1cClh0yz9w4DFH4NZf/g67zp8Ho7NJul8svOse7H/Me3DLFb9Hl1fCToe+F49cdTF67ST22X8/9ORyGFi6DE5HB6YkY5g6Zx6eemAxDvj4ydIi0GBrq0hkQa1Jjo/4x1QehonpGXy5XrCXsq6iGHPyxz4m+d2CD40cSeqkqp65HAfHxVw5PieZz6g6QzHdiAVnTCliUUaUJCotWxasqYphfo4YG0074T64XxJgvq6K3Xg8NR+q6G1bmMM8d0XelBQYI1x0TDBXXhFOej95fFWYyLQmjpuv8Vg8Dskx3+d14D64EYN5znyf58BcbJV/z2Pw+/zJjfPxet62OzJY7/zZaIgd6Fj+8BPwh4sINB9aOg3dtGAadt3lT/Li1BB4DjRa7oEuSvb0fME2YDOEnBtBImGjuWsGdFqkbgVBuQqrJYWV1/4V8UQCLe94M5KVAG4ph+TkSUAqi9rARhi2LTI2qHoo9fWhFDho33kn6CE9fCFCx0OxbwihHQNCC7l8AeVyBcVSBVMWdMNhHyuPEhS+KNobPmMUL/ScRUngWAtmLKmKkkRFPsYjXhIeIQgyt9GwZTGwtJ+eO9kkubZBeBqVyyR7Alzsa+v7MAnfdMeinqRLIiiEkL+7ZaDmYHDFWiTmTEeqvR0p30SRzeZfoL+/tZpY5QzyGK8FGaTsDuVvqOEUJXSUZ+HGvEqKnFJmgHmUnCOKMe+xxx6iFM/iDgIU+2xSHoA6W6xaJGBwPghMlK5hlwOCDEGeAM+enKxsIwASeAgyrCrm56lxxY37YicRbiwGobxN9DpyLDwOP6dAksdZsWKFjJdt8/g3N4IaBV4pS8OKSn6XaQD8HENDSlaCItPUuOI5EES5saMMN46b50ChbG70pFLK4Y1NLCU8ceHF2POzHxfSRWFkerh0+TFRYeKtvkFBwocewYYLzoFbZeqFjppXkXxdM56BXwACl0ZZfSHrJlNRdLjExEZP6ngyDXf6JKx1ati5tQOZRBJ+gl7EJHJBM0bSSQzv0YU/rnoIZ33oBHQNF+GZFcRMDV5fEVaC+b0BikM5pJpS8IkNQYAai/USGlq4v/4hBO1tCBNpVBxHyCiH5NJ3GjjSS55Fuww90x6Wnu0yo4GQQWK36sfcYFONTjoNoZ1IVfG/ui+jYWLKk7CDlLd2DSYFIf6x6GEc+q63YdnK57HLoYfi9ksuwnuP/xQWX3g+djv1c1j/2CNwS2VM3XU+Nj3zBKYdeCjWLvonXCuJOfPmoVyuItQ1JGwdNdhIhgEq0OHHmAwUwuSoG9I4HGfUA6c8gyQpaq3+q3N5ue+rZwTJ0A/OPVcwnJirhJfZQYoVuJdc+gdceumlontKWS1KWVFqi1I03NhVhalF/OxZZ50lWMH3iWOUx6L4NsW4ia8kfdTho7wWJbd4fmzZSaxReEQc477ZJYnyV8TL008/vd7q7RvfeEHjhCgWUsmBbTtZ6ctzoAwYOypREo2SNcxnp6g1dR6Z066kxKjxRzFr/iNhpSA/P8d2rDwXPgf4GUp1EYupY8jzo/wXnQdU4KBUF6vV+Rk2FKBu4+t52+7IYB1eG2AYaFj95HOo9Q3DZdukeBx2NgNbM1Gt1iS8gMCTymFH1xB3NQEcjRpKBuD6LlrsOIxsEpnmNuiU2oibQmQkbjEwAr/oIOhIobBmLWLZNEIjAZ19BXUHWjyJWHNaxK3B7hnFkhA97tyvVGH4GgwXKBsaEq2tGOkdxuDzmxCmbGR2nwozwwonehLqemVSaxbJp+ON9VLyG8aSwG2RRgEfQCwfegDZAk5n4QYfHKRpfIKZJtJre1Ge2Yl0hUzVwfqnl+PJhQ9i3vydMemd78Sin/wKYXMa+xyyN5Y9vxaHLDgIV19+GSbt0IK993sLHv/H7SjqFt56wEF4ZPVz6F7wJuiBjoB6G5yrxsYHmYAhQ0P0rrLLQKOaeKLDxNT+4oInaFCXj0r6BEUu9AX77SfaYAyhXHbpZfjoiSdKFwF2KvnTVVdJ795vfftbkkf5xdO+KB0KDnvb2+Q7rAgul8rYed48vOc9R4uuFbuCsBCHuZsUp2XXD4IPwZYWK72trEp+1zvfida2VgFedgeg3uLBb36TkMroNeXvtMQplHvyyR8T6ZcZM7px1JFH4o9X/VGEcilHQLJHTTWCFYGYeoOcX4LbDdffgCuuvBL/j703gbesqs7EvzPf6Y01MVRRRTEUiChogiCoqOAQNZHuJGo0GkUT7c7f7s7gkGhHE2McOtEENVHTpv+KYibTmoggaOIQhajM80xBFTW+6U5nPv371t773v1uvSoKrIIqeNcf1n33nnvOPvucvc631vrWt37zN/+rGHAKztLo/u7vvgMXf/FimQsKxjKFRI+dkkE8PwqzkjdKyaHllwaDf/EZnPrfLgQb0gkAlKpiaVJ8wCmDXL9CR9TyxQ4dsm4Hd73lQiCPwabqBSNQvo9ukqNVmxL+IMEW6TN0PmNG70NGDBV1ps4e5EesFJ7z+FgLW7pt6cs6HjQRuk30Eh8Lq6fQ/JWzMenxvObgZonwE52skIe9m5aAH6C3exZT645ESgWGiXHEaRe1FWNAvxA+YFyxB3eOzA3guxG6dOJZRUxuI1FSWUmEkIBKvUoNAjUb01Js5vqzX6MZk6XsID8zVBmJDEYhPOEmFkSc8L0ILnUVIx85Sz+qHFu378ZkkcA/6hh5nuSiNSvIFWmZCm9a8acZTFCOPV90rjlGnovEH3xfsigGBMrZMeLJYhjHkSgZQRCVFA5WBxJzTCohfOav/grvee97cdutt0lU69hjN+BFL3oxvnnFFXg7O3Nc9BfiNLK9JdumXX31VQJ++Lriiitx/vnngaLd73rXO0VEmraUtuQlL34JLrv8MpHHIhhkF5FmsyFdXm686UZEUQ1//deflb68JuXPK/miF50v4tAEjrR5l3zpEnzyU5/EG9/0pkVyMHZamuLWFH6mpiPtKgEc7Vbg+zj72WeLI0yR6L/81F/KfcTsHUEfhawJ+hh4oJNL+0hbedk3LhN1DDpTv/ALP4+v/t+vDipWeS3ZO5i2mfNHWbVfff3r8ad/+r+wbdt2fOzjH1vEh3+i2cdDDgyKw20IuOwfed3tAgbLpC8NoatahDLNUKfYY5IikcrYCiUFHfspalEgbdQ88rh8Xx7E4YpJhPWa9L2cmJpSvTG7Pak8TggmGQlLC5RJjtit4I1HiHyq6+dwQ19AZbzQRlAyveoic4B6wYq0AD1UGI8a6G6bw66FPvpZhfbcbow9fT2mjlmJrIjlgUHNMKEXa0Nip/3sm2opA7cUGFyKK2HAIPX8eLMLb8b3ELLqmREDp0DgBrj219+DZ3/8nfjS+z+E173xQmztpzjylBPww0/9JY7/72/H6huvQXzMevTvuxO33H4fvn/5t/CzT38q5nfcD+eIDVjbCjFTa+Hsc86SaNra089GP/QROonq1SqAV/XHNYA3kIiuqvY7mJFB44kTiJ1zzjkSpaMo6fve9z55SDCSxuOzvyQNDb1UgjgqyTPqefEXvyiK+QSP3Bc9VyrLEwwSMAoY7HWx6aSTccErf0GEvX//938Px27ciDe/5S3iRVO7j0bfRPz4oJjZtVtkQcgVYiukZ599Ns45+2z84z/9Ey76xEWLopf2/cCel1d+61vy0Que/3wZAwEtvXNGKL/7ne/gVa95jcgC/dM/fQWvf8Ov4dWvepUIWt98802o1eryEOJ1eulLX4I4TSUaSRV8ev0EiHzQ0fvmPLFrDYV2qdX1ZK+uMw91Jy9QESRx/RLEUCvPYcTrwIPB4bXXqgNJAtx/F+7/6MeRbb0fZRQJRYV83sLxEQYt5J0ccbsPLwqFJkMWI6khBCbiFNZCjB+5GhWdxFYDKbeLaijjFGNRA5XfRD91sTAZYsObLwDiWcTpArCQSfYl6cSyXZonyNJEFa5Q0H+sjl57AdVUHfnuBdRXT6Obp0h7OebjHI3xSZQuKSTUkiOIpmwYI5gqQ2FA0sB51JXAS9k2m/bwcA9hyYRojrLobgoY85QeJ7MmAjhL5eRL602OkH2FGQRwkBOEMqqpuy5xa6YKSZuhXUvS/kDKxE5v2mlfM95RMMiMAR3hgwUGzXHphH7j65fiDW94vYz98su/iVf8/Cvwhte/QdqvCRj8iz+X6Nr1198gLTYJ1NhkgBPE/uhMmd522+0SJaT96HY7kvn64Af/GN/+13/Fp//q0+I0MhvCHtGf/NSncMP118v7447bKIL8D2zeLBHE97z3PfilX/plXPqNS8H0NUEkC44IjMNaJNkJA2Rtmg4d7Xe/+92iyUowSOeVWQ6+Vq9cJdFCtu/80J98SMbNa/bil7wEk9NTEhShY0+pNYJB2vsHH3gAzUYT0ytWKPv9f78q15XO8Gc+82m89Tfeir/9u7+T3sOt1hgefPAB7N49I/v57ve/JzZxKarQw92Th8P3hzwYvPv625DtmEXe7yMKfBQU72QxSS1ElRPcuChicgkjZAV9PaVpV3c80ciqaiHqE+NoNBuI6jXxt+n0RRPjIkXjdjrwclabuci7Xfh+ATdQieq0F4vRcHJKSDCIVkjalXpTxVgNXuEi3j6HMIzQy0vE/QK753pIe200nr4B+ZiL+lgk0QSncOQBQvaMMYTmBnm4VPEoGNzXjUUYRgBItXimSCI3korrgNxBX53HA3/3zxiLgSPOPgOdB+/HzOQYVp12Eq75wMdx6rt+F+H9t8A5agO6t96Of/vSv+Dn3vPf8L2/vUT6lh79wufgJ//+b4iyGtwHdqB57tOw6tiTBQT6SJCzeEWdoBJh1pFQgkGC88cCDJoIIPUBaRBoMBjyp+EjOKSD8Bl6im97G/7P3/yNfEaDwU4Gl/ztl8Vz3XjsRvEyf/yTn4ghIWh6xctfjn/4+3+Q9k1PeepTccErX4lXvvIXpIMLW9T92hvfKEaLVdzscsBUKw3Ys888S6Jv5iHwy7/8Szj22I1Ye/TR6MUx3vHOdyxKJ+0NDJ7/whdKxJLp71e96tUSQ2K3kwsu+E9iqC+66BN417vfjde8+tW45Mtfxt133SmAkalFPhwIjvtxH9+47DJJrxgAyGvCdDa9dTZpZ4RxfyLWh4OB+2nHKPdvxZh+gNyR0hHVT1RSnHKj/7SHWPx7WS+MonEdOXDiDjZ/4k+Q33QX3F3z6PuuOLFFRtmUOuJ+jjJz4Dk+uMbYa1WAmu52wOvPjEdr9Ur49bo402iQ5wxEQYAsLeAyeyLCyCHiZz0TE087AZXXEYF+sFAsUSAom52Du2ocnV2zEjEMxlQWhQoPCDxJTbNDxe5OF0k/R1I6aIxPo3IUIJRZk/Mbqg2M2kLz975s3ihf0PzGAC9TPCKRQcmSMFrowyNVRkcOHZ3up8PqCThlcSE5oUBelMgSBf5YCENnidFRUjcU96yNdntBxOLJaePxXvaylw24bcaJMODGRCtNmvhggkFzM9EZ/dznPiddWJgKZmeM444/fhAhEyf3L1RkkJkF2oI3X3ihpGB5ddhC7YXnnScO47ve+U64niepXwJE2r0rrrxSujLR/tA+slMThb5JUalFET77138tTjWjbOxtPzk1hfPPOx9XXHmF2GL2GWZ3JoK9yy+/HC9+8YsH68CALQJnthRlVyhGBtkCkBxwpnI5l3R4uA4p5M+sjmTfikI6ONHu2k4Gx8pMEM+Zdp4v2kBmdpi1YVOB0087XUDw3/3d30s7UAJdClozM/PC816IH/34x3s4MAd28T++ezvkweBd192KavcCcvYEdoAgjFAvHGS+qzhweQGXWn9ZjjvbO1FzfBwxvkK1rPECVJGPxtQkQomWqapaT4wDBTaBtIiRJQn8Vh1VkqKWFch3tyUlUhAYspKQKQLqE/o+6o0xqSSMFxYQuSGSfgJ0Uzgp0IWH+aREe8cOAYPFVIBorAYn8IRwLl3gLM7gUtHB/YkM7h8YVJFBdmShyCubkAu5PC6w5fqbEWcxnnLGmdh2982qAGfzQ4jWrUURjiHadAxycg67HbTLHGHUQJy1EQcO3B4QUFy1DGV/dZ5UWUOvpsRbB3kzca6HRl+6exzkNLH9kCBPj14nuxHQkLBdkVF7ZxTgM5/+K7z1bf8FX/riF8UL/J//8w/EW/3SJZfgfe9/n0QSaZRMc3del067jfnZOczNz+OpBIMXXCCpF0bUvvq1f8avvfHXJIVBA2daw5Ejc/EXvoAHH3hQIqXr1h2D9/z+7+Pc5z9fOIHrN2zAa37lNXJJbW6jucZ2ZPBF558vKZ6435N+oy984Xn4/Of/fzHEmzc/INFIch5/8RfZ2/gfccUV3xS+I6ODl176dYmA3nLrrZianhbASkNPg2xeb3rTm4RHSSM+ykl9fM3U43j0ssR9l3wN637l5XAqMsLId4PIoygceKDb0XHhcN980Dlw2BXkI7+P/u33IJvP0Y8c0eQTZFq4yFMCLNqzQLIPdJBNYRLXHHm+fqOOybVHwWFUrFaD24hQ+C6iWk2UA0qqDngO0naOxiteDPf0E+H3O6jiDrKqQBkAYVahu30GrSNXwVmIkZc5/GYk9pctOYuaizjPUGS5OFH9fg+9pETUGAeCBkqHPGZDIRlqrY5GB/cFBm2ASBBGgMZz5ecEvXxvihMG64nBAulGxPVVihFmG0n2pK83GsInS+JYMgbcH+dDnGlHqR/w++mpKWlFxmcHbUJesLBuSPGxHSdbheDxAIPGhhgaCDnDl112mciOEfiwry+BD2kjBEZsuUmQxf/owDJNzN+y+I48PHLuSH0xhWrc/3nnnSeUEgIs8o8JmAi0DBhkNJY8bLbsYxtNZhv4e9pfpnVphz7/+c8LjYcZCm5HSTTaTtMak8fhGGm/+FvaOwI0gnFuRyoM29e99KUvFS1c2j5+R3tNu0b7RqDLsRM4sgUnqTUcNyOXNhjkb3meJ55wIm668UYZAyOB73//+3DVVVfjzLPOwtOf9jRce/11kkHi2J+Ir0MXDOqisntuuB3FjhnkvTZ8X3HhGo6PubiPJluaFTnKfoJ66WBz2YPTjgXIrZ5eifpYC1U9RJ2MudCHEzI65opAa9mPRbah7PThhhlu/5dv4KTTTkN7xQrUplei9Bw02ImdXiO31d5immTwXV+1a2LPTXIIiwpxkqNEhNmdHaR5DPfko9BrOKhPNeHXAuEKMgVhG7S9pYpHbzTj8e4rfTLwghxqug4jg+SxIAiloCQqPJbyoaSRY2Ww50i1YlWF8IUr48EpUqn4c+MMhV8i5wOG1VRFiV4eI0w8pGEJl3I+AVMrBVpODf0iQ0RDyUiCftngjAtSHk5lKS3gSDI+mC8+FEgWJlGbsjIEhDRiTHnwofHZz35WOCT0KE888USJmr32ta8Vw0IgSEDEsdKLZKN685Cid8xiCxZs0LOkJ00PloaW6WGmiellMxXL9ko0hCz8MK3gaHRIhibwZMSB0TimkyU9A8iY7RcJ1DTMHAvHz2tLo/fNyy9Hvd7A+9/3Pol4Ms3zrW9dKd7yy17+MkxOTKLX7+OfvvIVabX1O7/920KKvu2OO2QOeGwaTaZgzLnxXAliWZxCUMmxmUrlg3mtDul9FyVu+cgnsendvy4VvBIWpPrJgY8JKodAT4bKILjA/C7s/MAHUTx0O9o7esA4W7r56LdThE5dkCmL6ni/E/CQikGMKmoH2sEIGw00j1iFijQN9mqv11D5Lmq0j54j4DaqHKRBiPZ0E2t++ecg4oULHVQsFhsPkfcTBG4d1a42FvpdjI83pP1aza9h4cEtyFePIRprIO/G6HXbokNIkFqyawdBdNhAELVUtfCAL7g0oFrqfhi1fQSDBnjxXxNNkmigpIIdWXMEdn4QSpWvLyCPQt2qATIjhgSKkq+xumAocKkK5hjIJO3I8HhVp4yhxqGZY/OvoVZwe+7HHpepJjbSMgejmnjU9hLkmqphrnmOgS+7OthU69I+GC63kZvi+XI+TTpcwHCey9yaziU8V75nAIbnbBxJU4nMCKpJ1xv7Zf7m/ngsvj7+8Y9LZsU4M3/8x38sYI77Y6qZEUCei4D2LFOtU3n9XFeitDy+OT/aaB7DyOSQ30get92hxq5k5j75MudqupGY68jv6RiYiuRD2mY9ysEd8mDw3utvQ759F5KFObQaTfTyFK2Q3T+gKmQZ1k9SWeT8G2GAu++/H8dv2Kg6a9R8THg1MQq1Zg15kUkFsl9WcFJWyZYoFnZh55XfRz45jrUveB7K0kO9VUfW76NgVV5VSjq62+mi3mjBCXykvRR1L8Ds1u3iYSdlBb+qYde2ecynbTSffhySpgenFqA23pDq54zq9yNppaU849FruVTKxI4iLfqeVcLCl2HHD1YTe/DcQFT4meqqlyW6YYixPEPsFwhzVdMnDyEGJKocvbKQqASfLvK/PEdcZHDSEikjAlpbrXIrSaeQk8T4iMjWcF6tjh0GaJi+v48VGDTG2SxmY6CMsTLjsrczn5ltRn9rvqexGgXyxqAudVxua763OUS2QWaqghXMBJBLXX9jMI1xE45TUUi0W0JUWjicx3rVq35Z+kirY5HnWkqahxdZipn0y54T/o7RU4JmGmx2tWElteHIPGn5g2WJe779Law/77nwoMEgAYILEV0/4FniQQEJd14CO7dj5kN/js6Om5Hu7KAIPTheDVURokpVYViaZhL5Jx9O7tGqEltI/hSdg+b4OIKpCfitJrx6DV4tUo5pwI4cLsLIk767qIWSls5O2IjJl74URT9F79774Ecl6o060rRANdOD4+QoPA0K3ADpXBf1445C6Ss+1Wx7HnHcF1kXchsJtyjCw+hgbWwCBSkruof5/jjES9k//s6ABh5TzBcL/ypG/iKJ9DGluW37dl25S93VUIMHcggBz3UlokQ+3DnnPBcf/ehHcPxxG8UhU7tkQ4NY9sm1evEXLhZg+La3/YY4eOTK8V8WXdF5NPbCjhQaUMXzNTIrBCSMwB8MKsYoaDZjskGrsWOjxzfPFPvZYgcizLNqNE1vH8O2obadsefG2EI7immkXgiUzbhYmXzqqafKNWPrVfIsOYf28ez92uMy52s+Y6qXzrpt88y52aDcFjK371Fzj5n7bClNxEeJwQ6Znx3yYPCea25BuWM3svaCGN+eU2JybBKV70l6k8USLPDwGzU0cg955EtjAC72goTlLMfkihVSzYo8Q5UmEuligQnTbWGjLumC+Yd2YWL1SvT8CkFeSnvkKi3hBS56vQ6aTLZqIevc46O4LlHBHqvqhCDtIEWIhW6GhV4b9VPWA5M10dNC6KI1MSYq+CJJYb32ZQztxTm6mJf6Wz4jSBZPThWPEBhGCOD5DiryZhx6uTVUDh8UgTS+Z+sqtnCJsxBZOYeyF6LdW5D2dQudObRn22h3d6PKasjcGDUw1eSjGUbSBeaU409ETBwusrxLt9t7PNrR2fM3Cp5H0zm2kbDndvT6jIJJWyvQRChsoDlqjA0wNNuY31AKh0BwlIQ+atwHBkqDdRVl0R3VtaTFW3/jN/Dpz3x6iFSsxuhizCpV4Wi/GP1kNJCVzjwmH3LkUZrXwXhwHTJWcF8DEc5ghYKcOqZjdbVrKb24DzwYVENRAlsUZnE234f2X34W2++7HdnsLuHAlV4NrttC1qvgFXT4fCRMXbK7Bx0P4VJ7SGP2MfbRHBtH64jVqMiZZmQwioTbR56f/BsWSL0UkdAje8jXbETjP10gGQVvYR5z1zmxRRAAACAASURBVF+HesTiGQ9OP0EytxOoB9KGLfVd+JUnWn5J4CJcM4XdnQ5yoT6mqIocSZojiBrIKxd+cxJO1NyDI7u3+2spIGjW5ygQYGqP0SNGlwjoWATFdOXmzZtxzLr1OOc5z9EcQvV84FzlWY4f/vAqnHLKU/EPf//3eN1rfwXf+Mal8PwQL3rxiwVw0umiRAuLx3704x9h27aHsGLFtMicMCJFqSfTBWr0VrIjgwSpzCKQvnKgRadH7cQoEFvKDhlbZAck7P2Mfj96LfZlE5YCxqPPs1HbMnoOozZ59BxssPZwANUGqaNj2xuAHr2/Rp3nw8J+PYJBHnJgcHATa3rd3dfciHjLDlTtjkSdQoZ+w0iMX5PdNeh9ZikKGiIvQBknuPPe+3DSCZsE6NRdD2EUgBIN1BukvEFvnqHzMbiNGlJWw+UVMlRCuvZD9uqMUQ9DEaCuByrqV6UFejtnUKuHiLtd1MeOFFBJn9dbSOAEEdIcmM0ydBd2Izz5eGStAGU9Quk68JqedDhhhw4bmNgLaqnFZW7U0RuWPBCGstOEqvcqJcHnFqOB5IjRk5doXL2G8bAh6XFGDqjX6DqUm6GObgtRsyYec8iimSpEUKvQ8FpsHwo+8ChPIS2lygwZBbQLhtNdxZvSFYEuOwhQVNX1BjxB2xiZ1I0RnSZnxYiVPoJ79ZDZ1L5++zuoR/Obve374fYl1ZHUkjRgxbTzWqKDyuhDY6ljPtzx9ncODsvtyhLxLTcjPPkp4mAN0bECbAe4fETFBeV6UdMQ6H/nmyi+cyV233YHMN9FihRefQJUAnUKD0WPnVEU/YNEFVKSGfGKglCq41ks1ZqcRDDOyGAdoIBwBQQR+dSqhZ0jjZHoJOaI6Mud9BTgueei8hpw2L93bgYLN14nIv1OHKMkV1sKk7juqVbgq6ILz0GXdmZ6GvP9ROkUBkyVVmTzKNkpvw6nNgY/akonF8lJuJXqSUzArdvRiS2UWhMFiwWTW1Ft+741D2lKIrEqlRWnTDl+97vfx5vffCE+97n/jVWr1uD1v/p6OKwKl+riSrJJjPi96x3vwoc//CF87av/LJzak59yMh548EFceOGFKOko0xkoSxFlJg+XxSKULSFVhMDOUGCWcpzM2nE9X2weI5FjraYAyAPhYO0NBBrw83isuQNpLw7kvh6PuTicjnlIgsEBb6YC7r3uJiTbdiHeOSPC0mNRHWGL2lgJdm7fjh27d+E5zzoTZa/C92/4MZ628TiUzQC1MMSWO+7Ein6GleuPRkAA1Khha3cOGzcci2y+A98BkjITcEfF/OmxSbhJLmldIUCnCZxujmjlNEKWqicF8oUF+GGApFeimJ9HnifSYzMMmuh1EnTyHP2dWxGefgqSyQhFg1XMDfSyeYxPTSvVQen+oR4jjwYMmt+bkDb3Q+BHw2beM1pA80lRbW5vOoDY3pmIS2s+iOlmYTgh3I/R1jLEbP6WvBJbQJrbjfJk7HMyhtpOEx/uYPBwWuDLY/0pZ6AsceOfXYSn/vbbJTIoHpAuBFM9Mw7uq/edryP54Xcwc81N8DoFkiqG15xAzsgkRez7IfKkRFml8CLFByOuMlWzQRhSEA+N6ZUIx5tsowBX/mOEsUA4FqpoPiNgXo6qSFCUNUyccy5w8skoAgrqJ/B6bcz9+CqM9zvoByVcihmzEpci/wmLRmJkDuW2QnT7mTQtz8oCtdXTyKbHBYRSbzCtfHhjU3CjuoBYUnCo7iCyPXrwyrlVci8DsENnd2SqzXcm+kaeLtOvrDZlNSnBIKVVLr74CzjjjDNFMkki76JvrYF8VYkO6bqj12JiYgoXffITwvtVHMxSzovHYQSQ/GIqD3zta18Tvq3hyJlo/lK2XMYmEl+B4jCykC9NluwV/GjupL2BwQMBNPc1HhV8UJxIk241XM1Hcx7Lv3n8Z+CQBIOcFrG3JXDnT65HsXsOxXwHFY0LU531Orbt3IXVq1bBp7HLMuqpoB/3UB+rw4tzKYDIZubEkx0b8xE0W0CDnJk6qn6CeH4G7KU2UWtIf+E8DEQeZmx8QtInlJMpds6KbAyNVRF4IjCadWPRHvSDJoqZWYTUJkwLFAEBXyni1Om2B5A89QQUUzVUrTFEjSbSsouo3oKUFeuXHZ5/uDTJUiH0Ua/J3odUU7suev0EE5MTwh0SEWrK24iMBNNepQgYs28lRUXJ22BlmAKCpepDzP+qCl+8+GK85KUvxQ9+8O8444yfBdOaLFxgQQVTM3zZfDhzjjYYNHy3ZTD4+C/85RHs5wyUJa7/35/HqW/+NeHiKRUSae6FSrdz3M897fdmSnxFMXnbP7gU+PFV2PmDa4BegV5vAfWJFSKx5VQB0ja5yhHKIhWBZa55ymtw7UaUkeFahoOpI4+Gz97r5BPX2N/dg19nhL8UJzsP2BmEAssJaoWLvlPH+Ct/DtmadQhI0M4TdNKdcK69BvWkjazMmBOBk5So4hRpP5ZodOUF2DE3i4w0m8SBlwYoV69CbdOxKCcacGp11EKmiV2kjAhS15UYm8LUKtcgYNZoepPjKh2lOPdWZw97Mk1mhGBt1apVUtTFqtmTTnoKZmZ2SUr2ec97vtIZ1CoSzPdTTodSKJRT2nT8Cdj8wBac9ozTpVJVpYdLFKUChYazy6IDQw0xx7Wd4dGLLI4459wPUa8zvc+USy4VvY8WsO0rGih4eh8ZgP2+CZfY0M5SmffmWAYUSsODg3T8n2bsy799+Bk45MHgPdffhGTHDMp2TzStAq0xyHZG9917H445dgNa1MnqxejVK1y7+Q6ctmI9brruBhx91BE4anwCYZVg5eQ0ut0+HFYc1QLkWYJ6LcTM9ocw1ppAWW8gDgLUJyeVTEEnhkuB1dBDsW030nZHOphQZ9CbGEO/EaD7b9fhiJUrkdBsh00gdjDf8tHb+QCq00+GUw+Rej6cRgPBRIjcp0jsMLFkRwdHF9AoP2JfYNB4aJQGYOEApU0Y1Ws0mjhmwwZc+KYLMTs3i7VHrx0YRD5umASmgCeJutSD+sQnPiFcMRqstWvXDTw/SuvQE37d614nBOqiyEUWgBV9rBijZpXhbyxlDPmdSaVwrMtg8OEX5vIWh8YMqAhVApR1ZF4lXbgJgryqRM6itYMxTOMJo0T7h9+Ac92PsPOH16CaS9DpzKM+PiW0lKr0USYemySjLCq4LBLTvWaZkmRvckqlRK0WmitXwY2U5mo/yeDVKTPjwg+V3FZBTnGWwMtiJD7Tog6qNUdjxctfRlFXwAsRB33gP66Bu2sbUidBkBVAP0Pa7qHKE8kYpEWJLmVa4gR5FCFJXRSZj/Fnng7n5OOQs3FAxo6YnsxnWBVo5q7MJQGkyypfHQ2Q6JPLumqVOt8bGDSXgDIpHAMBIe0SI31M8zYaVC5gn2JVMCN8QUvZQWwte7JXrC5m8ZySeaLdE061lqzhZ7SrpoBsNCK4VHWwAoMBGKFtNtkXl90MOCa2+Hvkr8cbCBqH34A/U1hhqw4QHB/MSulHPmvLv9ifGThkwaAKNQF3X3cj4t1zqLp9WdhNP0LYbCDTUi9bSeYdm8BUNIYSOW7+/g9wyqlPQW/XbqyabCHtzKMoXUyvWYGCDYjIlWHP3qiBqDGBfH43ZssMqzYci1S1gIdTVEgLdtV04HX78BZ6AoIyilAnBdxVU3Dac3Du344kTVH6TAe3EDghukzV5m3Ep29C4ZTIXB9Vq4XaRITE8VCrD3lHo6ni0fSqfQHtlPBSBoGfEcz9+lvegq9+7WvSyoxWlcKZ5KcwfWIWrL1wKR9CA/rxj31Mtnnt616Ha39yDX7hgleKR2y0vEjOZq9KbsPt2b+X7ykTQ96M8brtaKUZJ49HA8FoJV8Egwej6bd9bI6dvB56/az0o/QBgS+LNLgd+/QyAsCxsWqW0QQWT1Bihr9lpPTcc8+Vvp3U6uL4r732WmnJxHQU+1jyM4JognBqBvI7irBSD4t9LE3/4a985SvyN1Ps3AePsfw6TGaAZLW8B7hNiDKTJFVd0RmULiQH4zQEjTB9WiG++gqkP/kh2jffgs4dW6VgTsggYR2OVxftw6JL3U/ygRUdhBw9Ol9FVUp3B7agHFuzRuweu4c4lFmpkzMISRNnWYJa6aHnUkA1RpDlSOouoiPXwfuZM+BPTIpDWyZtJLffgfyhLai7JYp+D9l8V7jTQajSwlleotPtod/rSls3kE/YdzHn1OBv2oTjzz6TPrPomLKtWz0IkFDrkE42qS2V0kmkJBYjcwIIlRKMvPZm++zLYLqPsOuIT41XASdKHsVEBgUMWvU/Ku2pKvSVLqHKjBAMGuoMx2WoMzyeDXjsLA+/M7ac+2XRD/VxKYUiNrAsHpH9e7wAoJlvE2zgvWXmwKSJjc01zxRz3oZ+dDCWx/I+D84MHPJg8K7rbkTV6SNhOzhWs8UZKs9Fo9lE0u1JQQh1BhfmZrFqYgIlNfHSHI0gRNrrYH5hRoHFI1aQOiP7iOGitnK1NFr3fQdFSMMDBLW6pERJou7Pzko6uUxYJKIKV3IWa+QlwnodM3feCWfnnLSpW7F+PTpZiYRN2KfGsPvmOxC+7BxkVY48CFCNtVBvBNKaya0rYGQW0VLcQXOpzTZmMdoGZvB7cvYk8ubjS1+6BOy6wSo3gi16yFMrphHqXsXCkjGBSZ2KMQteEl9lJfsS7086iShOCJX52QS81+9h5YoVAoBDahe6jkRR+aK6v+h2FcMOKxyv4fPw4cT/OG524zDA8EDf1mZeCFYpPE09PwJBErcJfCk8ynT/Bz7wR3jPe94rYPc1r3m1iDRTSZ9VgQS3b33bW6Xd0qc+9UnpLFKv1fCRj35UdK8odEoRVL7YFu4f/1H9llwjo73F1kf8jC+2OqK2ICUsCDqpn7X8OkxmoCxx9Z99Aj/7O28HC6UUZ/DgpYkHuvRVCWY/0h//K9LrrkLvtluwcMt98EoXSZEgGpsGgroI2VcJkHVKRKTAsCOIHyhhZKZtHaAxPo7GqpXSrs6P6qDAVUU9vpaPIiiBmiv9emlXKbfV7GWII6BTr2PVC87HrjzH1JrV6G7fimhuN8qtWxDQ0Y0TVJ0YJfsYM5rIdr55iV07dkmkjbaTvMC5+QRjZRPS7rgeIl+9AhueeRa73WHlpg3otIieCnjSE171LR6QaShVpYzUIGK31J1jA6ZRMKjoMexA8tiBQRsQCl+wVpNe5CFT+ZT/Mp2a9rEMHm8QyKGZSCDfGx6liQqaZ4cB2fY50fabTjCHyUp/0g/zEASDlr9WArf/5DqU3Rg7Nj+IVquJybAuniT5MHfdciuOPGI1Wl6AG267GadMrBYxVRaVrD3qKLgLXVx/83U499xz4LZqyCsPbhDBn5qCN9aC7/jiPaMWIe9nyoN0KuS7dmFhdjfCqIV66aKfJJJyocFk15Miz1Deuxnt7TuwYmoS7R1zWHnUOvTTDAtpjJ2zs6i/4rkoWIAS1dCNAjQn63DrDan6M6Bu1LM0d6PNw7C9YaNVZcQ0+a9qy1OJRytgzlNgju/FmGi+DUHu4sbvlXpo5LnSXtLN1OmN02s2PB3ugIuahsAsekl9MOWiuYd8AFHrjK2birISgGVEPGXfWgiW4+XYKPlwMHSajPHkuCj2TC4kj8VjMoVEwWdGSX/pF38RX77ky9J9g1psX7j4C3jLr/8G7r/vXtxzz714/vPPFQFqgkUq8r/zne8QY84G6Kc/4xmyz9NOO03O/6yzzhJ+EnsZ81qQaE7AR5I5U/acX75/1rOeJW2N+DebrS+/DpMZKEr8x//6U5zxjt8GycPkD6tOZiwFO/AFJEPRabX/5Kar0fuP7yG77UYs3H4/0M6RljHCsSmUVAkIXEkTe3lNeL5cr1y/vBelm0bgCxgMpiYF7PlhDXAC+IwYRuzkVCBsBNJyr2BFMaVmGOkTR9ZDfdNJcDYcj3LFKrjbZyVF3N5yLzxkNGVAJ0HW76EMKuRVDrdysWvbDmS0B70cXo9ANUVIjVfC0CpAskA46sOfGMdOt8TkqZuw/qwzkEQs8ouQcm5ZiSypYXIndWvLvUQG7TtJInG6L7GJDC4FBoXWZor49H4lTczIIKOyjEpKt5Fs0OHERAjt1OiozR79W0CRH4h82VhrDGFIe/3w9/7egOBjxcczHEnhoLItn+7TbAITxsnnmYxmnOzMkykqeazG/fAzu7zF3mbgkAODizu2Vbj7pluR7m6j3+5IyJ+afm4/lc4XNTZjTzN4GUP7OXxmaKkBWJWoUfS0M48478JrTiFaswrja4+BW2ug9APh/3HR0xulLmHWj4Vbk87OIWu3ce9Dm3HD3XfjgrNeKBpaEgygYYpTZEkf8bU3IadszVRLIoRVSokGCrBuww54aL7s2aK+X/ghknoIpx4gHB+DT91aqSZW/B5W5JGVLpG1Qe9OdbkInsgtIf8n1JE64jvTgkkaqzNawdSVCAyr6jsjK7enQVFAW3hQIkasHj0C7rQI7OBGEc1p9f2i6KU2ZBbzcRFhmJVzBJZ25R+BIYnXTE9x7ARTBkya49nbj9rK/ZVzs9PEl1xyiWiNGW7Oli1bpM8l+wi/6Y1vEoFn9uTk2D7/hc9Lep3b3HzLLXjR+S/ChW++EH/4/vfj85//An7rt39L+m1++CMfkW3YqYN9h/kiEGR08Lf+x/+Q68W2R+xuQo7lBz/4J9i+bRvuuvtufP3Sr+vqxFQqHZeN4+FilCsUu7bDmT5CooKu6QyyvzflozhNsxYI7by4i9v/5eto/+QnqO67H/Xt90s7TS+qSTEGOdCVpGIrlG2qAzAqWEhknw4MAU2NNJWVK6W4jd2Z6s1xOIGLzCkRjAVwfHbaIAgqdIFMgazbEUmuJPTROPEpCDedCrdTIr7vdnRndqJOp5HCr3GK/sICQmoceg6Sbh/zMzPIej2xiW7qoYwLxGUCeIp2Mt6aQBrHmF+Yk6rjZnMSOxlFbEwh9yMc86zT4EyNYdeu3dhw6lPhrp5CHLKKr5T2mn0Wy4iAOvVgGRolWNTqDJTNoeC+iO3T+ee4GBFUPDaTJpb1J9VAxl/WEjiMyLJKlmLZ4lSrtLUoNRAcZoS0VmcRAyh19xcWOdKRluimFJ+rTii04ZP1lvrc5WXQld+P4v44UD+x7aV5Dtji9qbFnxTT6NS5+d62X/bzwfAFzb8mcLA/kdADdV7L+3l0M3DIgUFpwqStYeFU2HX/Fmy5+Q7UvAAOq7uqQojL991zNzYdfYwQhRutlhSEeL0UN2y+A89cvxH9nTvh9Lrwplv4P5ddht9593vh1ZsIm2OqxXxVitZeSc+akjAzu+HBRZCVKNl5xHel4KNReJRsltlNfMDpx9h1611YU/Mx1+mj99B2TE9Pot+OUZ9sIX/wXsxs3IDklPUoCxduo4WiVYfXqiNo1sFmILb3aBYkPSimc5uNptVGh5wVVcnmkNistQSlx6b1ErmaARjUPTjtqjItoyCBQgF5i0WHbaMgU6+lb8z21oCHWebBNvpiGQRqg0fRulPAlyCR1Zd8qWim0vsy3rkkgyzJncXnp/7aD4datuP5UC6CUTpGB/k3+1QyTUwwSB0ytqljT2E+nCi4zPQv072mdydb1THNy/6bbNFGg87fkTvJ/RJM0sCxRRyjkB/+0IfxgT/6I/zmb/5XXHTRJ/D2t/9/uOgTn8SNN9wgEdPP/c3npPUb+3cyMmg4Rsug8NEZrsf0VxVVSAMBAT4lDkA9zf2/Hx/pWM2+5d8CuOsHV2HLv/8Q8QNbhCZTYxelhV2YZEVw3meAD3lSoKxUp6MiLwTslU6JRr0hkcyp6SNEEaE2yV7BLlLqjdYDeCGjgirKr1rU5PA9R+RPpDsyI3RjEYoTT0B41PHIHtqBWn8O5e6d0sKSov5xrwvfd5FmiXAF2ztnkbdTtHcsoB40kaa5VEfneYrGNCOSFdI4RZO0nJxZCRZ3+IjbKTy/ISLV1C1MyPOjCKLnobFpE8ae8wykR01JPNajgDWz9lTFcVhoorrrCABj1iLwhbYSeiF8AYEGDKqqZWV6hmAQ5VAmRSJ/mh7DgAG5jymzQRoMUjRR6DS8EyjpVebilJM6U5JjSP1Fl9n3QAIUxUIPW+/bjB0Lszj2pBPxlNOfBo/UnUd6YxyE7U2Ez0Q9TcaGQNDwI000cDS4ILxKy2abiKCJBtqFJCZlPApAD8IpLe/yUc7AIQcG7cggPax4Zg4/+JfL8dBd92Iyqoti/qaNx8Gnh9VLxJgVvoeZBx5CK/ARlDESxLj/nvtx9MYTsOrEExBMtFD3IunjGTSaKH0X99x5B45ft17karK5BemewehgI6hh1wNbhGuXjjfhjTXgZBUS9uns9xFUJbLds4iTOdS2dBA5Drq7dqHKyRlM4OzajvjVr0RyxCSilL1AI/QiRhDHhLPjaGkZk/Jl5KreqIknS4PEajZDXlaROcOclk7r6q/h/y35UBpyC/XGo+mQ/bhZtJ+to4zDuJ1d5Wx2o9LRupm0gW3SHk1FIAf6sSLwpdIK8p+RuxG+oXogLWUshqmzfQ/cThNzDtljmEUbbJbObhosJCEfkM3MKdrN6miCQW5HA0bvndFCjuPP/uzPZDsCPYrMkuNIgMgemeRkUq6CL4JItnFjOvnlL3+5NDlnSoXFJCxIYdeC8fFxSU8TBLPJOXmMplfxMhjcj5vx8dykArZ845s48ufOF/kT8VRLRzoL+SZKeADHZ1a8wBQV9Me9N9yIe6++GnP33It4xywqcvXiFFSPjsIa+p0YDba99PpoFQ6OrLXgMtUrygWFFIvUV0/AYy/XMAK8QDjQTEP7NfYOphA9sxPMOmSopHiOgtKuRPOjKkEy1ULtlNMBp4VsYRvyrfcjSCFi/nnSR5L0EUY+kl4X3bkZpAtt5P0CnfkuJlasRFqw2lhxFdnvnNxC6SPLJlFZrtvDEczlCKMGiqREOp8g7ZcIQqVJyM9w1NFwn/NMjJ12slCCStJuKhb0MCOkLAULUYRfThtDmTCpIlayMqo3sbJDOpgogtbsHa/sruZJo5CCGMWZVpFB2hdWGDOKapxTcergCN2k1+mit20nOtt3Ydcd96OzZQeKrEAwPY7W2tVYsXE91p90Ak56+qnSn/nxXvsquMA+zIoCJNSCLFNqGtKXeQiQjZNt89YNGDR214A/sy/DG7RpUQeDHnQAl9+TeleHHBi0rwY9r6zTwdVf/yZ23HEP4p27kC90gX6spFPGxhBEobSnO+LYtWjEOR7q7MCRK1eiue5IVGEDZVjH7bfcijN/5lmo1+ros/F2FEoruloUoJhto8oLAWKMVrHXLhc8q/DCsAEnCpD2+vDrEZIHt4GCAPHCPPIdO+GSV7JzAXGvg4XOPNaOtbB1bhv8X30tOqGLOkJk7GTSCBBMNtFs1IU7w/6L7HbC6KRadLp6TYovlIduFqLi5bmoShpMFmRoHqAd+RMsplLOkqIdBOtUSlgMl/aCxQBogLnIMzUirKPLQReBmG33CgZNSzTr97Kt/lsJyKrzk165ppuD9tAlvex60kFF+ugOtKq4j0fW6WHUg7WNrgGbxhAysnzxxRdL1M8+t1FDbQNNex/2dC2VdjERwD1T9gdPD+xJbdEO9MlXFW7/oz/Hcf/zN+GXviogIYBhMZqmeBzoQ8r+dHiwKCrsuOc+3HXV1dh1x11Idy+g6MdI2kp3lc5O5NeQ92PUPRdx5KKaqqO5chKtIMBKN4SXJnjq005Ca2oKD23fAZfVukWOUExJJVXGtBtpmsAT/RaCQxXBz0vV0jJ2e4gmJ9E47XQgCtG/+Q5Us/OSRXEIHpIekCTIel30em304z6ioIZ+nEoHphy56qOtK55VcZpyDItcdczxtW2Ixan34G3toUgqpH4IZ7yFnJqxYr0qpOuOROO85yI6ZqPI3lC5wUyb2BJfOZcKoKjzEyAooFBlenw6qwQ8zJYQ/DJ6Kd1GqNOoOo/4RIxliYxFjJ0uHrxvM3Zt2YL27lkkC4yCzmi1iwSR46EKHNGhpePvhRG8eoTaxBimj16DsfVrcewpJ+PYTScIGHw8X7RHdFpNxI7Ajn+blLAdDVyUOTKgWYCkxU3XzQfsYhKjOWjUJMz5ihOw/DrkZuCQBoMqTZLjB5dejt233o14+3Ykc/MoCM5ytWj7/Rie6yNLOuIpV6GPqDWOpOYjaDXx3LOfi3qziSPXHYObb70Vx6w7Bo2oJnyYTtKD106EO+jTUFBFgvyIqpRtChKus0q6lXgTdaT9Hnwavx2z6OyaRbmbHUhyHHHSicg6M3jouz9CselIOM87F8GqSfS6MZJWJCr8xxy/UdLAkkYQMVNlcAQkcIGJntkwAmfSteaOGXhkGgSatLD6XqU7zKK1I2z0YofgRQfw1MaDVKVJP0vhiC4mMSRpc3wT/DP7XgpwLQUUl7rjxRO3dL4UeFWeO9+KQeHcszuKePUHXs3NjJ9g8Mtf/rKkgnnOy9yWQ85GPb4Dqir86G/+Bj/zpjegKhy5L3mTFg5rwRTf94C/tBlQIAXo75zFTVf+K+buuge9nTskMtifb6NgVK4oUI9qmpPrSYRMsr0aTwaBhyRNMHXkGqxYvw7B1DScIESt1hCZmkbkoxUpOof0NGa/Ys/B9NQEXHYOSRNgpousswsuUvQmJjF2wsmo7n8A83fdjvbu3YgoEyMqDim6s7Pozs+rNm6cHkrdEPhwvZeFdG9iK0tGAz1GKENK26TirNIRzJmWjTPUnRr6/QxRFSKLc3Q7fdQmW3AjD+n8AsZaU5gpHfSPX4unX/AykaqRIjjhDCogKAWBkhImP7qUBgIssFPWxhG5sB3btmFm5y5se+BBzDKqNzuP+d0zyLs9uNRuJK2Fmoi9GFWaIWNE1jjTPDdWBuse8OL4cf4oZxME8l9EbcHJFlprVmDFxg04G7RYAAAAIABJREFU9ZnPwOSalZaze8DvnkU7HHV+aVuZDeFYOfdLgUATFRzNtCiwzeeWjqLqyOJwO28ALm3uoHnPYwr4pzMSho97ZPTgzvzht/dDEAxaPT91zviGH1yFB39yI+KtW5F0Ouh2Ogh7CaqElV5A6Tmo8hShH2Ahy9FEqPpnVhXqvo/EcTB+5CqsXr8efr2GsFZDvaXSxc0okio7IR0LVURFr/JujMqnpEwNTlqg6fjozM1i3PPRuX8rgrEmFu7ejPqaVaj5IebuvRvB1t3In/UUFKefAn9yHEcesxb+6mkxRBnVyfICBWnPjCgaN1YbFgFEWnB1X7wK+U5z8YZA0YBBvdNFKVvDL1SyMoM+n7rQxAyDxlEAqa4qJtgc5HftwhZLXV4SJJIdVrFGtW+VMqZhJrDUTCQ1VItfMgCTAz6jpXWjAa90S6Enz2ujgaE6iqliefTe9ai3a//9eKdvDj8z8sQecVV14VTNQWqYOoPqLjxIzEFtHBQYZKVwgeu/+a/YfvNtaG9+CGUcix2UYgWmMymOzzZnRS7ROI6OkjMEOzV2UKpKRGNNTK09GlW9hsbEuGQ+CFpc8neDuuLAFaXqUiTFDypKVjmqujinBA05igk7mlCLNYdbZCK3xZZt0pkjSZD3++ju2CFKCyJ5FQayT9qsPE5Qi2rwg1A+KyjnRT1BFvFR+LrKhd8nrTG53isXnU6s9Acp9pyz01SITo+asxXa/a6Ygl5esGuy6hLCQgfJ9JRyLLHfYkOUzinf80ci/kywp+2ZyRSwQEQ6sjNlrKVVzL/MGlG1QeKKUn/iUlNLAKGJREZ+KO/B866FCEVjdgzjq1dh1UkbcdqzzoBfD5XTq+3YQbqLBovS8AI5r/zPyHrxPVPCdjrYDgKYOTGBBvWdep4IYDT2XqtWeK7qPiJA3PcH2rPCEdfUIONs8/cmcrhsbw8N+3log0HS5Fxg5qGH8KN/uRyd+x5EQgHqPIfT7kpET0XzWEbM6jYPiVuhQQ8+8NDLUtQopeA6qI+1MHXkEXBaTfhjTdTqDYkGepGPssYEhWpBxxQyGSFuxtQFWyV5SFi0UpCwXMEvlDdOY0NeDmks8UIMdOaEM3j0OWdj7c8+HQ73Q64JAV6ao2DrJWpmCchSzqWkP3VaVy2IoVkwPLvRYg4FooYgzKaxCyTbo/hjqPs3jPKpNLQ65hCucXxGjFVQtgGVBgDqh5Sd/jU8RoFli0Donjf4UkbPAMZhWliBRp6KmQOR4CHApFg4K8FJLF+USn70i8nMgymqWTZMj34un7C/3LoTOGKVlpVhCyRfrdSD8BQfcAZl/Sl5GaessP3Ou3Ddv30P8b0PIp5bQN7rC7gqdZWrpHUZZUtSWdvUHIzTvqgtNJoNVIGP2uQkqqiGI9atgxMECOuRtIMjYOO6IhgkwBGgZuJneQmP4teMtmUlgiJFGnoo+xS6LlBmOfrdrkox9mLhVi9s3yGi/wRbcdxTXVHiBEWcCoeONlbGmjF17Ap4I20mJR+PXDpPdQJhoTCBoMwBbQChCKOxNAfCr+YnLqoiV1JVuoJXgJakiV34tZo4k7QzbAdXaA6NFLRpsMdt5XNt5wj4jJspklyMmorNV9FTRoeNhiMDCSKKrW0UQabj+VIgUmPnqVYTtZXTmFp3JDaedgqO3XSiFJgopqH2kQ9iMZIBbgR+BGKcJ8MLNJw/kxo2oG/UUTYVxAo0shho6PgPslG8bpYEux0ZNOl6c3wTITRjGlWWeMLakUP8xA5BMGjNmMma5gW+d/kVmL3tTnQ2b0EQZyh7fSz02tI8nlwQ6bXLqrqcGlmOpECSLEM/STE5NS0e3PiaVeigxFEb1osxItDzAxdunf2HPWnW7nuBeMQ0iDQyBJl+GIkRSKjUHwbo5ynKpJCUw1zSl9ZQP3P2szCxYS1Kh56tIuAqT6qCR/0qSSkxYmbVhIyo2BtPzOaZ2enYYRpWnatZvEvdY6M8OYXVho3f1X6HUcMhGDV7U9IzZj9ShaxB2lK4b/D7QeHI8FiD1LIa8BCAjvAU7bSE/d7+mZHkUYaF1ZCqq4kCrzpCqk9hj7jhkMB4iC/L5eEdMjNQVfjxRz+G037r7SpaJYhEOamPPi6977MbYkzrXZ7jB1d+C3PX34qFHTslVVp0ewIKg1IYuUjKHJEfSPpY1gdBHquFRc7ER9hqoDU9jfr4uMhgsfguqIUCTgiqcqaJBRjS2fKRJKwQURmDrGSWJRDusqR92bu8KJASfBa5gL2800PW7SGZX8DM1q2Iuz3lnDLal+WoR5FEwyhaTw1E2myuc9JnMkq5MNro+QMOtUQV9Zrm3PfjZKBZSuDIJLD0iy/1+WpRe7G1QjtRfEdogMv3MqMEc3JeyhbzPdPTHM8ga6PJN+IkMuooUVi1LWNihtIiVclWurgKPARhDQFT8ZQFm55E68jVOHrTcTj9OWcNuIIH0o/YWyaJnzNiy+vJFLydErYlysxzZ9T+ms+NrIzyD1QRjeKgK01L84xQwQQ1t+a/QbGg1po1wM8GgNw/o5XmPEZt/yFjC57gAzm0waA85NV/vbk5XP2PX8PO+zejt3sGYZIh73QR9/qqYowGmrIIwssrxNBJN5F6Q7gf5MkwVdJYMQW/UUfEtkwuF66qNGMbJRFHJrmVKWaCwTgRz3Sm18FYvUmZLLT7HWkrlDJd0GrgZ57/PHgTLTlWVXChqNTNYvkWo+1nIoEKZI0uYhsM2vedidgNQJHNLdSizmZ7GzzaANBEFCUeOUj1KqNpIoSqwEMhJgq2mt+Ywg+NuvT3ut54BGA6jGbo9PDic9ByNhoA7gkQ1dZmbIsNk7oR7Iik8IO04WGrJwq7qqfzQeBwPcGNwPLp7WMGqgrXf/hTePrv/helaQemSV2QAn8gH+h7G8GiB2SW4+qvfh3bbrsT6badUkgnfYDTRNk8K+rFyBc/40NbWrsx/RmFGF+9Gm4twtjKFQLqBPyR3+ZTgJ/pTvJzHbQX2picGBewJcBnhB8mdq6kXEyGnILEaYbeAiOWsRT9tXfuQtrvCyCjfSXQ5HhIx5EImy4EoRYggUCfOqRM51I7lt1TdBI+15WuEokjz08qXUuJdlIkRvT/xHDQbKsmAgqIqONWOqMgV0tHF5X8DNPidPqZFXKQS9Vwruw4nXgR72caefgMktIVHkfUJnW3FOra6nabkmL3QxH6Zpeq+tQEGqtXYHrDOpxx7jmSLj7Qr6WeITyGqQimaoFEZrNU/hOpMqmIHroy9nPH2F0VBdRFOYuKRlTMWD03lCqEei6pCOpoIwVToGJA4lJ/mwilSRsf6Dla3t/+zcAhDQYHqRiVU8XMvffhh9+4Er0HtyFjJVscI24vSFVvmWaycLMiQ9SoyeKmt8kbrB7VJUoYNpuYWDkNr15DfXxMhKezwEU9CBHSkIiQKkFkiaQfYywKkYT0dHxJm9BYUnNw6shVOOaM01BvtqQSTYpOhGOiDAm9X9MNRMGYocyKycoavT87vmD4d4tBkdmDSQ0PL6zJygq7ZSRMYVrPqSI7A/DsaB8XL3uHcrTqx7KgJewxrD42C1+MhNXNbmgQdFZXV5dp2zDgEcq+dATAHuLAiA1DnLoK2gJ9lpah3AuGz6gfepLk1lqFjCjQG5dIwCDjvgwM988MLG+1zxnIlMZohEzkqVh9S/0/8Q4fA+dj6BgBRaeHH1/2bczcege6W3ci7nZE1iWLY3hZKtEr6R7EtLHrC0Ckhh+BH+1d7jgI6hHGV6yUfwN2MWKWhML6PKWAjDgFuggo6WhJVw6CLl0AIHaCNlfLrTAqmMV9lHTQ+6ojSdJuo8uKZ6ZchR+opLG0tL7izGlnjv/OtxfQpIOuuX88hgBULXFCwKh079SzoNujGkSkKoUJfCvKv5DzqIrNaP8DOojaIBGEpEUuzwNxVjU9h+BI5sf0I3aYIOKzIxOgrCKjmlajtVAlrSxV2JTeUZGwkEoILFchuGawYbyFcHoSK45dh7Nfcj4a0xOPScGEzQtUIFBLxUh1dDmQyLGLDs3zxoA/A86W5g8Owbax4bYDbwChHRk0aWEex4DBQQcrXfHN7wyP0AaYdoZr2Uod3Bk45MEgw/MGrtDItbdsxzWXXoGZu+9HPDuHKlGeKDuUKJ6I6qZByYAoiAQXlC6NRSU6ctSOYpqkNT0JLwrgNerijdJI0JQGbE2XkhxdwY8CpSRBYdGsxNTqNTjlvHPgTjbRp/Ar+SNs+0aujeGbMC0sYFBFGkcjdQapSJqCHMK95prs0gv13k4TCzDTUTkjFWMAmg0mpZWq5vrZ/EAF/vhEswoyZAdG3mY4MOHXaC/RgMZhamCxADbnnye1uNp5cZEJvx/wZbSQtnY2tTSOyefq7O9gKKYCRsR3VGTVAommcIUtt3xJHx+sRN7BXZTLez+0ZqAoE3iIRAE6kwXLyKAqMDjwDekWn7sd+RFQwsgURfdvuAnX/Nv3kGzdgXL3Arw0Q2dhTjjJEvnRgsh+yMKSQjpxEORQXisrctRqdbWvMJL0crPVFL4eHSraUUkxpinGJiclcieAkDQa3xeNTKaiaZepr0c+XZGx/VwsWq2U6mrPzYmDLjZGBJpL0WLl9lJBzJSwriyVbIz2bGmLaTuV9p0jqWpmYgyPT3p/+wq4qsITF5koQFA1gXI4oQKAWuyeDrzI1nj+4JhiL8VGER8pO0JhaRt4sMGB2GhmjWgThaOstqf1USL6iisoEVVyBZmOjSJEYy2MH7ESTzv7TJx29pmKP85ak4Noj8yc2bxAAwx5fox6GkdfRf3008K0IdUC0iYiaD+3bD718BmkiwVHnHQbDPIIdtrYSMwYcGj/bYAi77HlnsaPj/075MGgABs9N9JmSTvkV339Mmy75XZ0t25H3u0iW+hKuoK8E/5LiQRWF/PXNNsEewRttTqNYSGcGS7wiGKmKNGYGpeemLVmU4xW5AaI8xSR9PWcwLMveBlqR61Cnmaiuk8YwvVEwVZV/6wCBVzwXPij4XsbRA1D8bbCgM0DNFGw4U2hCM4WANQSMKqmUUf+dOjOXsjiiWvAtSfw3BP4LQUGDbg0hmLpFLecoYBxda6604kQi824jc0fgj0buCqVndHuKCqyKHDYCCiOvF+0dHQls4lqkMi9J+B9fBbb8lEPwxmoKlz+kQ/gxe98r4AHik2LShrbt7EA7SA+4JearQHtlYMpgPuvuR4/+ua3ELPrR7eLotuH04slXUu7kLHFnMdOHOTiVVJ1zNQpI1p0rhlJk2pdQCS4FtptjE+MCd1FgTXKLdGpZTe4QhxtcnUTqez1BBSSj9bttOUYLFhhStj3WD2cIoljqVymV03+345t20VnlZ+pB78vEbiY/d+lJafSO1TggBE7glA1BolO0p6x2wfTn0zv5tIcTs5Jon5UatBRP7HBDAQQ8IltcuUcJNpHDiBLrrV9ZIRQ7BeB6xApybNDqoXJBdfnn4BFNSzscdSY2YqvUZNnSOPIVXjGWWfimc89G6hT4NvWWj0w9/8wUqxsu4me8vz5frFeoNKwFTdfAz6VKRqm/s2ozPd2qtiO/tlgedQW2zxB+3lh3tvVxGY/BhTaYtXGQRDKFjmee+lKdWBmcnkv9gwc0mBwz0ulUgSm0rXsdHHtt7+HrTfdhu7WHZKaqJIUaaeLIqV2lRJgZkslukKSaqABGujXKTX6ii3p6BUzophXaI6No0fveryFF7z6Aqx55qlCMCbvhgah8Bx4NCS8UckroUEx/ShH4lEWfhmpFjacu+FZmm3ttNBgoQ5SosPt9R4kCmc8MgM6zb9GOmH4+fC4qlZR627ZEguDz1VE0tYFHBoBwzU04M88poaRQtnWRqDW30ocW3nlA+NhUKQ1loEczV4qlW1jMXhQDmt05FozCkIOkSIALUcLl03gI5gBcgb/8IN46h/83kAKRPk7BIPsi/E4vCxfivIy4ip1urjpez/EXTfcgrnNW5HNLsBNM4nY8T/REGWEUCpyK7AXZ+VJVRgC3S5SqmRl7SmqCwsj2DHErFFG1xbaC9JbnPqcCmA58B1PAAjtkIBDdoWivAultLQECfl0zKRIGpi942s1pFkqaUs+9KUfsEQ1VWRI7JnhpEnqVoFCGaPmOXNNM+JF4CCVqUIRUTp2CvCxfamVEhY6j+JRGtFrAYoEVNoJFeBEAW7aQHLHJXuj+d1MtWtuJfs+MxoYjDexasM6bDz1KTjjeeegsWqF8M2l4+kiGa4De59INFMKOZSwNv+mfqABhtIxRey4einnfNhT2YDDIUBUDrsNHG2At1S61hRIqiAFzauSkzH7toGg/fulooUGLNrnw3MyEjUHdvaW97bUDBxyYNB+oI8OmH2JxROX+LxOxSryHeY2P4Ad923Gd792KTDXBroJHOpPUYswTyW6JClnESAlj8aT1IEsIrCKTukMkoPSrnk499X/GU990QuEF0KDwrSFik4paRhDxWM62jO8ErvXpRn8aDhukdaeiSCOnukwLWy+of87WFCCiXVfDtMhS9IXI9hLW4HRhTzkeKh2caPpanWORgXLjnIacGgBODtaJ2OyU7x6zKOAcMBPHPIATeTP9jhl+HoC7LTycLa00tsg7WxHHNV7Xk++84NI6VpRwHoZDy5bw0cwA8ntdyHYdDz7U0jxACGVghOPBWNw8UBtB25Q7kWxdOMscVBZhvkHt2HuwS247ZobcPu1N4hYf0jgQHUE2gqJlukOEpL2dEWii0CXkT6CTOnU4RJwKYA2oKUwwhioqJ0ATA3AGKUzRojAr8wymSSRAOM6JEijAIlOsRowo46jxFZoeggsWWFs1EtVH2AlzG+iRYzq0bHnWBnVY4ROQIgBu2ogViRQOcyLo2SKW2hAiwGCEi/0lVi1ZHyiEBmlwfiMaNWw5pj1eM75L8RRG9dj8qg1iFgYYrRftW0x18Y44wfS5AjI1deEYzd6gYb3aAChhI5NgZ8UjKj/lBOuu15Zc2LmwQQW9hYJXHxHDjM54nDrl9mHXXxkp5iVbXYHcjd21TG/M3qEy4DwERiqn3LTQw4MPprzkcVrQAkXd14CSS66XN+69HL422cktevTYGrvmClj6UucZQISmOKVYpCV43j7RR9GMd1EliptKRugyKLW1XCjhD9hExFsaggzCmzsxaYW2rDKePS8TcRL/asU9FXaw+o2og3e4NytnQw8NNsKaYFog4YkJTsqnSvGQ0cG7GjhIn1DVSyzdJM4dUBjBMRoMSqgRMEGRSA2D8WuYpbptbmUA2M27JgyMDiDbQclMIuMkTE+SgZCRTLJdyJPahkRPpqV9uT7jVmHTAS4UD10KzZOo71wuU4e2yIlldhUr705zjr5KXZKbSiaW6L7l2zfhWu//0Nc++9XYeah7Si7ffjsn8t0py4KEc0+TUvJ00TWOZ1nk2IVfh0/o8G0dPjEFRQ7pQbJKKEBYJwl6QnMmKr0LNdnYctLyTod2luJBGrBaCOCz+8JHjkGc2qsIjZFIQYAEhyKvJc+fbmOTCsTkGqusVgk4QUSNpFw6As/0KEgdSPC2IopHH/ySXjRz78cazcdBzRqSmlC2uop/vK+ghcHYrXYmQ/DCzQyLKpiWM2x8AMZJdV3h4A9SV4Zp1g5/TYgNt+Z6KCJBJpIo7HXtjLGomeh5huq0ASnQwFNA/LsY5m5MIDbFP5I5E9/qdoFapk4z1Pcf+tZarexs+flQMzz8j7k2SyXQv6vWgq9HC6zpFel0swCXOOaVQ4qrxA9wnT3LB685U5svfUObLnzXizsmkG1Y1Yq4ObcHC/49dfizP/8CiR5qvoV7yGbsti/E7ChJk4ZJqvFm/lblsiIW2jfyHu7qQfGza6o1QttWBAyvDhL8fjE8C6KKBrZF2OIhxxEU32sT0QJ6urXqAEY/Xv0FhkC2aUfWaaSenHEUj9EdFraBDpMhbUxVA8XORz1PgfbG4I6vVFpFRWpgqPH+GF+uCyn5XGamx+YvfpqTJx5hnDEHDEsTB9Sa5Cg6HFJFO/X5TH3vllnkhlhBI02Reg2InMAUe5PC+y87wF0ds5g8x13Y+uDW9Cdm0N/Zg4LO3arlpxxjpLag9QYLEvFl2aUyvT4JV3FAA4NukQIQh+PwK7g9zqTIvJQ2oYKbUQie0PDY0eVOGYDJpV6Aq+FjnLxt5aNHTrQzNq4ktqtmLqth0AjlMreqdWr0Fg1jfGVU9h4wvE4+ph1mF6zCmNHrBGeHxjloqEl+NNFcaYocL8m/6fcyA4GDAC1rr42FcLqc1ZYq0DBgPcoEVZhOi4aBbcx+7KjvKPPrlFbO7qt+d6ARf5rIq52uncUeA7uR10BbvYjAJCWWFery+dsL0hbzcyXFQBZFqj+KW+sffz8CQcGjbc2rLAdum92b3AuHN5kKQo4QnrOpQF7keYI2ONYPOPFlbLDiJqJUlnVrlKdtvhzw7fbFxi0F+Ke/MJh4cVQHkZZPQMITYRx9Fh74HqLc2dHF0wBirGl3J9a2Ivb0clBxYs3EU3tHA+ihwPoOBibpNF01bRa0Gpe7epmMzeqslm/9IdybhavcG/3sTH+WhNH/cbgUJV/1mPX2nDi1bsSJWRrLLu/7OK5OXgLb3nPh8kMCGfwj3HKH7wbbsUksTz69D3z2EjLHJCZIigTeovUlOp1rGgdAmcFGGqO78BkqjcKOEoFidjJNM/Q63RFQqY318b8QzuQz3eRtykp00V3oY1utyu8QgKXNI7R6/UQ91XLOmoSMqJleIDct4kYiXXRGqIEjyIszxR1FMKtsadyHRFbioYhwiiUTlJjYy3UGw2EEy34Yw3UV0xg8ojVCPl+fFw0/9iEQMS0WVCisxoiG2nCmI6q1NZlJHtMuUQ2bZtyQC7KvndiR+xoPzmXnH/T0EBsPDnsog+rQLf8Rkd3jJagAYEDC623M07CUo72aIrYRPxsIGjv164MHqapFxc88vgCFlmwpJ8l0lFGPyek/agRrGZfafL4NY+Vn5viEluW5jG4DE+aQzxxwOASl2zA29Be8JK1DAVJxpRGyKUohAYhoR4V0wwaDA4WjT6GHQ00i3AQmePNbhVHjNZQ2Nvbi3NU9sX8vTd5GhMxs3+378CuSuGo4xtuoXosqDZ2yoKotLHV1k7/QOZA5cgU/0dX/treuzm++czMm+3lik7YIuFrZTCGCRdjydTsKG9cFwKNEm+0hM0iMGgBZduAmbHJtuKJ6oeOF6BWr6lIwKISnyeNDVg+0X3NQFXhe3/6MTz7d/679MqV+NXAkBw+YHCRkyOLd7iYFnVT0Xxks9bt05WVqwETg4muyYgooyAmhIlZibcLr9sCW4PVpfZh00zM+wHf2MpKDGykZTOUo66dS2VNBoJYEmPSXUMks6NPQGyB7Mwg3SHwtdf9IOFJO6VTwYtuj6UM+kFYQaYFHIEP3ydJrPC46C4qUK6s9RAIkv84uKoy/arryKA62jy/rKI9E3Wzo382hcecmp06Xvzc0gBvRHzaTi3LeyPMLWngYYW3tPnTo5a08AAMupImZtW2XXBia0/aaeODcAmedLt8woDBRSIpexA5htbFvFMZEqY4ClQkOrPXZVWikPBhCfZlF2aM4UXoHw5kXHQUcADuNIHYAJ/RBTNMX9rAZ88U8tJ34LAXsYkeGjBoAM++geBSe91T49DexxDIDc3xMDKqWSJ6Thane4dVaTYYFDNscRAlAql5PKORU6UBpsan0kgqLTVIudtRzkUFLIuZgIsegJqbJODSpPdlUMo4hbWa6m+6XF3ypDOCD3vCSS69fR0n10DGh1sAhceCtkM3TbwYxFg4yHK9bNxlSgzsFW/ej3635JwtAeL22M4U3+1l0vdWaKF4TEv8aMSP3Oe1tFPJesMljzd6nL0N6mFvnEe2gZ1WJfgyHEHyNgkAyaEcAjvV614BYxUVFHunAxEKjOmimoGkzNAGGxA4eH5ZRnj0OWADxlFgaUcK7bNdxEMUkKfEweUiahmfoYOu3AAj/xNQr9FUlJOiqUGiKSoxwJTHMLI0j2yml7deagaeMGBwH/gPlU2Aox9J75fhdYbdCTp0QQgjgexrzO9TFriRIL0XQ8Df7Bn5UhZrcYhdTfsw+jXs2Tt6QQz4UQt0aetn0qwWHoLjKM6IPtAwTWoX1ug0wl6XwSiv0UTO1E71vnV6aXROTDRB1rkB0Op3wzSwBciNZ8pogiXOvQdYNN9J1aPyegcGT3ubA77movGq4e4NII8690Itdz1EYSh9qM0xlk3G8gzIDPQSpRnHdSZJRl84yYV7GIHBJS7lwFkybJgBV2SJwoglAJL9syVMwpI3z0+Dq/aGNc0+9/X93nCkbWXtsQ0qta2K8Z9m7PtaSTYINOCKFdUmJcw2q4aLKQU62iKLVIzueW/bTpO+LYphezhjC0261TyT9mYjB5muQZHIYptqAJo5L7MfAwL5uUrLa91GAlMzgQJOhxQsRjAJBKnaQRAobQk1h5DrzdYhNPNjUsWGx2mD22Wr9ehm4AkDBu3TH/V2B6tHAALbKBEIpqpqtmKNoOLSsCpXkZRV2lSKUWxLM3ivCdgDT2yIw8w41GJSpmYYLRxG+Pb3cu0d0KizVI6h6qmphq3/HUTM9u6uD9Lfe4TmhMSxCOyOjkOmwoT0zXsBf0quZ2BkRzh/6pgDWKcbD4wCaHNu6t9hwYmZZwOo9xFZtfiGA1qQ3pmpTLSzWKYemWAwiGqLemzu77Va3u4JOANlie9+6KM4+/d+ByjJY1IC84peMdTpPNTPfElneX/QzR4/3Jul3f8ZMDO4/794+Hj9Hjb/4XY+cl77DAYuSjE83I7373vzTLALL/h+VCZGwJVUTivqjtAEbYFs8v+sTkwD/qVUbauxmKIO9bzYs4ewbdsNqDLRN3t7M2YDyMx39n5Npsp0QpEMEM/LVuWQ8doqHTqBL+LmquorWzcAAAAgAElEQVTbKGS47P2s+YKGl2jGaM7LpKRHAer+XYnlrSzMoh7r+oLuT6D/sJm9IQhTCvT0rkSEVVe6qRtPcU728C51+F3hh8XRPPMwMFHA0bD6HsDJ/N4O5+mFOeQEqgUgi0ej1wHHT18hyuEwbCmjHTQPV6nuvb0Eei0F9kY+V5uo/TKcTz0+1XmgApvFD6Rt9rEvmU/hhCjepFm0RlC2rNTnPAfT1kn3FpE0gpo3PQf0gLUBkQpI/bLPZfS8jI6k2lQnHqw0stmHwugGaC5+InJ22fmgXm+oSkIVJtTpmKXFdA6bBbE80Ec+A1WFH733g/jZP3qXlFoUDuAPgIQ0KH7k+zyMf7FPbHgYn9djNfThM0nx/wzoYiqY9oupYHZaMf2QBXBZvD+xkdqLFZkxR2kpinSXUGGGHVTs9K4dEZT0MzUnHUojkYjIOBxtPos7iDaHzwwZx6B620VQFMgdT1q8MmLpM5RSKLeodJjeBUKpBNYalUK/UraYUUyOk5E/G7QOxMX1RTDRReEQ6opxSgVRC9MAPmoEG8kLEzlkNNVEIx+r6/lEOs4TMjK45wUqRfCUGlNUuFcVV8qsCdFZR5+GvzORqwECUXIMi3gVhgS959FGHckBmNRgcDGXbngsE/IWoGQWjD6uCK+K2CilBBT4U/8O66b3AEzabizF6bNHvQhgGU/SD1SIn2CQ3QWssP6+FoAt8SDzKyRgxcuTSj4aO/I0tdL/IDrHxIAmlovcxeBlIonqAzsdYIN0VdCiW/bJltqILQEG7aIbxUkcgkPtl8pYWbUoPUg1d/SJtPCXz+WRzEAKVKEqNfUUAJTSkcOnfuSRnOzytgd4BmwAaICOsWODSCD1AgnqdOpXCj90aM/YNUWVMU4229Cx/6kqiFGpZqVJayJ3i58zQ+1X+Tz3UDoZSH51fUbfVCtAZY+1/R08G32RejEZFikCFKOpeN85za7no+mU8CP2jabMjSJUlBU7obA4kzQL5YOb55dxtEUwXQdHzDOQn9iFJ/Y5icC4SM4o0GpHM+3CGzvVfYAv6RNyd094MCigoyqR5ZnqWymaVyZEzRtpJDJk7vhFbOURcKjjiSYNPEx9morcASzTKWIDVBZHloZhdrV/4anonsP0fKSFlG7azqigRAAli20kWlQ3lNGXDe6MCOkw/qvHMPxgEewiIhOirssOLaxkK5Fn6SBNMdpebjSUbIPBYWWygmauq+QdjDcsBTusjqMRY6XmQPxMp6AHIEwBQhM5VAO2U+7D62MMr0qXD0HlIoA+JDIOK0ONHI3Ckapi2nGkbZZH+Znl15N2Bmg3RIbKqRCILLEvDduWy42etLfEIz7xURCoBKMZCcxVf2V2f9EpVZM6VsLRKj1Mezfg3+msjgDGEY46HxA2QDIDtQEpP/OYHXMDyqij8lQSxGdZObsI6haEoq9N/p4U8qnCj4TySk4KkMcoONRD4ASI/ACFpyKEjASK6WXv5sKVgEvuZcZsD1LVYmd19oXPNgVk1ekaW+/rjmF8ZjBjo3rXa2FqZsmsFDIPMMhG6eKSvWXFHvEFfBL84IkNBuktUc+KYXfxspRcgKpM1ffmSBWVvWhGajJGgOMQgIymke19Gz6D8u6sdLTmf6ibm6Cvkoby1L7jthLBFGOhIpkiJ08Cu/a4FHQcwCIFj+wUrpaJsdPEg1TwyI29R2SQYJB9V31PtK1oqPb2GjUydop89Ds1RuVUEhiy2TwNipwre2mOiHabs6NelgHG9jj2SN8zZcIOM4N+qnuCQTsSOBirvi4yD7wWuvMBo5n0cKMaW9kt1iN8EtiG5VPUjsG3P/aXOPe33gaHa1VEmgkGlyODyzfIw8+AitgpZ4Iv2iemMxU/UNFvxL4LgFLbSmqU6VWdAeJTQxxoo9M6aD2q+jwbEKToNCqAwOMap3s0QihRtjCH69RRZuw2QwiXwRP6DlA4ql+047MlIIfGrJS2xrTFRQaCNPbmrsS5r+C7TBezIJBjZ8SQgQoCPEYHdbdrq/exOR81Vv3sEv4j50KBROHvW00XDEfQ0Lv4NYEh6UxyTgTMumKZ+7d7Nz/8lVre4okLBhl1okAngaBebA9/uYfMQTvEvBSoWbwvBQwHUSldODJ6PLMoh56fetpQQJVeT5onSNlsXNKomtOmdzLsFGwSoENZASWQvzhEqMLqAr8UUDRIzBrUvrwmT6eJuU2WJvr89uRPLjWno5zJJbcx2lIUg5XWQ6rHqOhnaU94CPZ0p4JBKkTN96g8gh2pVdplw7ilGDWrctmuDLLnwVw6AeliwHlsJVAtEcK9cCYf/t5a3uKwnIGqwjV/8Cc4/Q9/F6wdluZZpYOckRSGUZ5knMHD8ho+hoMePgOYxlWOKe2LVAbr/1SVsHJ+zfYS5dMgToIDAtCofEWAZbjUuhWpVXyheIPDbIadKtpXkIK9lz1W+OpsGY9XMRXsMNIXgYUbBJpksNMBYjbaPLcUL9wHvECBtSqHU2YovBJu4TO0qFLCboHMKSX6GBa6Vd0Il1zAsp2aNqoQ3E73hpanJOdHZ83k+Ab86fMfRAjFoVcRTfv8jSzNY3grHHaHesKAwUWAjTdYng2AoITadQqW/DXzXuGjYWhahagtAGFyiyNRvdGrPMR+i+Vm9thO65iqnpuuavaub3CmCvIslpTBIt0oM0bdik7BR5UC1SUSOuC5OP07Cv4M4LHTxUvdrQMA6arekFI4YulU6ckbwcIGDFsfG/0WO/06ckC7SwwjbwTEyismKKRxNPOpquhMVHHgLQ6gri2kra6hOl/TiUT9bUdnDaYzaZiB96wBpOkmow6qAGHACCGlZ0b4o4fdql8e8P7PQFXhgW9fibUveD4KpsiYNmP7cwGDy6TB/Z/Iw2vLUYd2f9ONQ+qPcpyNPIxkeEhVEtCnCkUEgJn+0dqXFwCpe/Qqe6XgHbc3Dv4gksYptUCP+lwVWZjK2yRJBhxCA0wlUlkGcDzy+RiJC+A6oUq5eoU4Ob6Xw0MXVbobTrIbWXcXnCJG0WzAc+vIEgdV5qIxtgp5bRX6wQSKKlSFKDKsDCBfsGShSQA42WAcZm7NnDIIYGyqom3pPlcWl9DMq/3bAQDU52vAs07wLBKrNsU66pmvngX7e00Przv30Y/2CQMGzRQIeJFCEd6I6iYj98vcRFLNqtDgYNZGo4BDQ2Cr6O+9KtdEpIaXYTHH0OxPpQwqCcEbFfksywfpZ5/Gw6RkjXq+5saZhayptkOvUpoJDBlxi6KBIzf9/qSJB/PIRvRBoMCgqN6b+Rotj1l88+0rKrjnd0YfUfUCFe0ogmSmKBzNVxSl/f/H3psH2XXdZ2Lf3e9be+9Go9Hd2AgSIEFwEyiJ4iJRmyXbkuzRlO2knLiSijPlSjJVTipyJjNO7PFMNKOaSlKpOPlnpiaZZLzEduxIXiRbpihKXESRAAmAxL70gt5fv+2+u9/U73fOue92AyQxElkEqH4qCkD3W+6799xzvvP9vu/7ifPGnUgEGs5dx+rm7l//PvDferP32Vsx4QiAqUovqmuMHBwSfAowTOUXmmRp6bfdEij5fmcy+dEnnTvulVRlgA5uX6ZTt2+x4BUjq+6477RzwDc9A281f90KcCgCFVUOFrpAaVqUxjleByQQVAxgXsHJ52wB7MTcp/IlxHokCA2xpqleziyNIZneTbIFldtWgEnZzznSkJgRiwUt3UVZBxx9HcHGGejtc0gTH1HQRK+5jLS3iV5jGUPVMjC6C3plDEniwF9voLu+BrMyhKlDD8IYO4LEGEdkTCDQHD42PUu4qyuXsAudufh4ZSlcgVdFYCgGki5QzkZuA4Y0QRN5wOeDWtfxuRLsAG/YpBdAfWfVyUWtFzu5hDcO/w8GGGR8IoS2FINCWjsFBPuMjwBzeSG4oEXYvlMRWPFm2XcCRPB7csN1iUv6sFIOykJSvFw1Ymp3R4YMCVLpxhAtheQYZuMGMYWJYPp41IroG/48Ga/Cfy86ZOV373+H/q/5xpfvn4Ng9Xmco6gML7KUXCyBSiayuNNVQOmdU7/kM2/q5C3+rg/ciu9JL7NMG5ZNfUmpfB6zAUi45kTpRehJuI6yNcC0MGncDPwqJ5toqdfPurrZGFATR38hEBOzWy7DsBz+Im8PjXdW3Dv/DGTIrl6CNrNfjD+5IaF2bImWw8I7/2v+hH6Dt9u8qvv/7U7N9tfHKVV4SKMuEh+C0BfdrRLqZyXADc87PJi2VqIE0BNRRUQK0Bwn5C59xk+Bo77mjnSHwtXLBgt28Aqjoa7bnIupayZXWkyu9OhIJXtYLptwkgaMNELr6gm4UQtzZ7+JcvMqrD374VZLMMqTzGRGa69Bd1yURg8iG7gHZnkaabiBaHMVWfMSvOU3EAdryMp1DM0+gWzoONKhh+HrNizY0NKQS9CZTnNoIAwmmQGb0yYIlFpiMUozUEOwiBobmiGcxM6JCPruololNIUEJtmA0l9EBRvIYLBP3nCAtSwt059Fx/FP6LC/6df+4IBB6lIhnVkswi0s9O+0q9sOBG5k+vLRpmipLQNQQpo8/0/9UjCBpFkUBV0Gf7IsoIwlRTCoW+RPlNo2JQSRLdkIDOaqQFVayF/cBzU5AJJ1VW4RKuur+evl6/LfKWJelckLWdtbOc5/91vnrSbbLT+/WSmZS7NCEGxRk3pyc1LEjdwli4laAMIc8BcAvHj/fksmBdwITIrXbJULiG92Y4h1H8/2NYgpuYzLVcnw7sgI/91HxR30CsoZ/K2v4ZHf/C/FnEIbSr5xZH/f7TfVHfTVftIP9d0AgoppI4BBZjuKL1PGP9e10fN6vC7RQ60DYhNKSwG1xuzrABn8FUgKJh4YLFFlQpU2xfuIUGcDQUQdOkxBMkjjG3QapxlKURmhDkRWwCEUWmag7ACuSZbhBvRuC41rb2JgYBSNuZdgGUQeVKDXE2TDDwBpD3oYwPSaCBvnYA/NIh4ZhYE63MEhZIkPBD143SXoaQDjwrcQVQxEoLxCG0b9Xmhjx4DKEcRODWZsIqNMwlSDqVF0GZDwsVWkwjth/SG7jyNZRlfdw+QakUeSqYYH0hCqdIR0rsgUrTSDzBIW2soqplCB6p2g6iKUKdAn2TvdHbfr7CFdw8QeiSiZPJdzSzmxD9L6CzixYzkYVJEx8okF+JVn0W0HlgLmic9j4JQP2jifGGjgCc0HG/9vYJPUANVNUSalyURxevnviBKXIcw3XCZygUnUcgPwVdE5BYCXnwcFFLeDQfkENQFtuew3eZ+3HxZi4tv+uHGo3fi8/HW6Bsu02GhDO+AopJgCtQoX2NrCh4jy7806RNDOvN9d5Z2GtEr3l1hRJOdzz08ChOUbHHvv9H47v7/DzkAGfO+f/M/48G/850j1BJZQRPFGg1edHTB4R13QW1niboU8UM+hDf7WriFkDlEJEH0WUGzIhdNXOWaZwWJLLJV3hV1XBDKLDS5XktKChlBQiXL94JlIJjOIDFqdY2XI4mSIsk/WQaQDVlZCxbLgVnSEwUWEjb+FEQxA79norl7A0lIPXupi7PBxzB59FHBLuHbyFK6ffRVR1EbPCxC0VnDXTA1Te/ci6F6BY7hwhqbR7V6G4y0gDLuIvTUYu+6FMzQJJ20jajbR7a7CdU3Ew0/DnPgIEns3u481Duk0oMNmGxavmxyVQy5kCm8yoYUU5xTka69IekiYICAQFxF7qoyIeS9j0diATqtyU/e7adH5Fv8VCQT6bCHd+snWEX4gmEHStEVk12ebvrh5+CE1YVv1YFsZoCIYFN0x+rM7lYKKj+KurWhoUFEAwqJPNLcAgiIgmgaYPBxpFlHvqQYkM2Cc/i4E6orGVgDEYPu8KTunbCst8NeRrjT++7bVqfDvt2MGi8fE31Pl+m0vSxdg2DutAuqlN5uAt+6A++dHfQUWVkuw2teNGHDLJdafhIEQYxfP4ZZrxR1n1O+LgmF1UbcCwn7J+EYuVAFypd8hVpEZIk1DuVp7p9Ow8/s7/QwkIaDZiBgMUoSuCZMWLrpn7/Tv9hN2/O8EBt8JCKrTRXN0EPgiJJpKw5QVyB02BAtIcw8ZIwxp8BAmCRmkLONQ+Hlyx8tlZGlmJGDCnTqkM1aUmIsdnVLYlo0gDJigNkwBKIlMoGkziQloacjMDKXKCAZcWpcCZImH3vx3Ebz+B2iul7Hk78Va0+e2q4/+9BcwcfhRIA0Rb1xB4AXIHODUq6exeGkZy0uLaK0swzRDPLhvDA8dvxuDUzNoR2vIwh7QWEPSvIKsVIFZMtHxQ4xO3A0kPbRXT8J1SvDDFO7Yk3BnP4fQHRTZhZGNUPc591BLdTZppZR2Q6wpQT36PrLkzmViCfo4n1ZaBE3dYKIgj5LhtbQvfRJqImEUVcHaSjOoYsjo/X7SteB3PBhk52lEFDlpJ2QYs9phCR6HWPMbnEP54i+1B6rtDasKJR7g/ojbwBAPrPxn0ojALIEAH6RZpIkh14bIHCje8RVs8wqtMk0tUA90g0KZLZk/JUALgUCDdi3MLooSZxG4CdOs0LIVfrGVsBCiky2MpNATvl2X0LehPBR1X1hIeFJ7B9bwholYlfILpp4i/u53PSlwrywQNuC6JZHVJfWhYuJUafxiMlQC7FznKflbde05k4oyHTnZf+tDsKLKedYHnX0eWOzKyWTjuCXWLu48PqBnIKFoJcrETPgyU8SMsQMG76iL/U4gUM3NN/tSxaoLlYKjiHICE0ScX5vkvYEFuyVAoTAC98kFfg9mrESGoMgTJEZPaAuVVlD9nDtOMblAsoS+kSLvXJLEHMll6raY+zkWhlq/iTzdWq2CklODHi0gbZxEt70Gc2AWpcoY1r73DZw7vYq5TQ9ObRzTU7sxcdduDO2ahuXq5CXmXFXdGYGexDjz7a9jYXUN589eQ2NpHobhYP+Ug0cfPYSJu2dhD98FzR2CFlxDEhpA3ETPX+P0Bd33YXbmkK4vY27uZZBOMbJ3w515AvV9TyPS9yCiGDMiTXjzTlOywWwhdUgxUtFyj+ZnmqcVM8rrK7WGpPVRRc3IdVmdw77eXlwH3tQLA3bubFYbfbUJUK7jfln+J4f6v6PBIIMBCkXmUGZxE+Q3vcpfojtNRrkUd2Lqpi+WebdPBDwMCmCwWO7sDxZxYydJxBmBoo8kc0hb3k7dxHnZV0bcFHeiumFx3AwNeiorsy7EskSfSooikEyXYhJVeDa3MZK7p+072/zfuTv5rV3RP/7s3nccby8N57fUNn2gAtaqvK5udgG6xKRaLAkXqXwChGzEyQGhcN+JR16431LKIwUJ41YuCeSwmv8iJmwVbNAfIflnyheoJutqgrdtB5bj5qzsT3q54ccfR7fRO2QZ/vp/+Bd4+iu/znlrZCBRvcGZHb6NDnXnULaegXcDAKp5QZWD+xmBsgRMm0mZtiDAhiQkaEmSZsNcn0zERMFRy+Z0uYlVQEWUkcXzlEOYyAwuCXOigtAV2rYwXESxz7KFKM7gWA4q5TJch1y2ojtV3H4DnYXnYIQeeuEQlpYCzJ2/gM24hLHhQaA8yPIjUvqNDY5iYHY3hvcdRq06wvmAZtjGd/7k/8C5E6/g4OghLDfmcHFlA1liYNCIceieUTz6mcdRHp2BlYSIjTLiNIJjuUi0EInfhLd6Gp25k4haHQxVgdTwodcn4I4eQ2iOwxi6F0ZpLwJO8QxhphYSCrDWQ84zFFpKwbTmwFyyfVtcwTJlQq28ah5W51joA/tt7MTaKEGivK+V1IsBOgdY32gm/aDeZ3c0GOQkdwJBtKvIgYMEA7LNjWIG33rHt9U0UARTarFXoreisaQ/0WRM11P/XtrlschcMpL0mcWbXe0+87IwA0J5vIRDTAuO7XDpgcAgGSdosAqaXEwECoSK/D9yjmXQuBxdZK+2Aj5+zbZVKxfCb8W78jQpiPwjDPttrGF+nraxhkLPJyc8jlrY7uwtdA/ZcvBkDhLamiTJYLtlFlLTJK1K8uomp0mSDCOqhVEfJIq2RdvP2c02C1vOgBJxFwKtmVvVdNiuC3Onbd2PMGBu85dkGV76J1/D8X/w63KzIBaIvk9/Bw7erlfwncDgO5WEaX4QTKBoHUfvJ/4kUNIHJvxzVV2Qu2CVbUudlkRVJqPZKNelcVj02yRaMJDh1ASNiQC1dqg/1XcjZzA9r+w4qJYIIHqIOstA0oXmDMC0bSBOsX7uTbz4N9+EHySYPnQYjlPF2Pgo2gZAhmfqHrJ/dhfKM3u5TR0SE5m3Dr+1huuXruDCmdO4evYixgaGkJg6zl6dhxd4cBID46MJfv4XP4Hq2Cx0YiM1iiWroJd24TplJJ0G0nAFRthG6K0hRgK3UkcW9ZB6K/A1B6U9v4Be7RBiEmEkBvTMRGr0oGfCTazOv2pnKqJpxDVQawevWnJDX3RqK+ZQRdhkmmhpx/Ezefcp8W9aW4qlYxXLc7uO8XfzuO5QMKi6i4gIGbrwLDwVNVy5+MtJWpYOuVSoSsCqDiz7batib1FUKib84nv0Y1D4Y3gyIN2I6BqiJgjGQoUYmO2MYBEQEl9NZWHa+dCEo1sGSqUKC40zTl8nG3wMk1zGLD6m8jN9Z9JLCDaUm5XLlnbFCaPY+q4/YFSpWkJQxXQpw01hZLFjUkHDgjmF28dx6pqk7tlhSf0n6ZzQ37e2yRObNXnu1OmkHafcdanPYHZP6m24LCJy6W84huIxyW8D6pZCHUKiOOFJmcrtrBfMd3UCRPcPpaDjlLv3fvirKOOI6yZF2tvaF27fMPDX04Fytcr5iKJIveMteDcnqvfzvbJmG6hX2UWcUlQHDySxwdqBgu/nlXnrz74ZELwR/Am2jTNEVVs3TUecZohDagAQik2m7NIhqhfCmMZXXjJ2YmKhAhQ1DBAjQswfYt5RkiFCGkVgovIDt8eg8UaV+wqI+c+2XGQgxGbwupOmETK4SDWa61yM1SxoVgZ0riC68kOshmXU9szAxSbQaaO5FuCFl84g6Hq4a/9BjOyexvWNJsq2hcHBQYRpipbXRehRyHSC0Ovwd69VXLQ221icW8Xa+hrC0Efryio2vE3su+8eOAMVrK6sIQkD7JkcxZe+eBcGCBCWxpHVhpEmPVg9HYnpA5kPK4gRoQ3PW0DJHkEQpghbb6BiafDMXSiPPoG4fgyh1YObuoh5I6/Lqh+4fSnpA9U5JRBI55wNO6oUJcp5YmDI60UrFYFI9aA4GjUW8vxeCQpJ46nWURVDQ9dJvf6dNhC3591wa0d1R4JBimuJQ+UcluHBheDlLWW6YtlPzdxKgqbAQoHJUwAw746R68a2IqY0CeD3euI4VG4UAQsJBrdrEdS/1UATDieRlyf63groU6nURIF0WwaV0rmBxcqiu4oAgcUsqj54vWGR2m4s4QMRmrk+Na4Jg+Q7OoZTBn900CSiJ70Kg8Ncm1ks1UqXMPWohIhS4M8rACzBQ9IETN9JaGjEZF5kKLe7jWVXEj73OgNm03Z5Ao0JILNzWwH4vlmEWVL1vjLigXpb5ueXjTPiuymFgLh2/XKBeK7SnRQK04YOt1TZSba/tbnnDnoWaXU1LpsZQqQrDFY7gP+2vIbvBAS3yzhyli1NOb6KNvhkBBE6berSIe79XN+t8gIVwVAIRxaCNBFdRZiRQIQwhwh3MMfBhCFr3bj0mcQiQkvXWe6ipElEBCiGSoMLi5p4aCaCsAPDoBY4JkqugRKVebM2MjPC2uXXAD+G41CFKUF4+RmsLwc4+cYKPAxhcGIamaVhfHov1hbmsbZwHUaSIogCznH1mh3MXbiM1uYGNF0cC2UV+n6KVruNkCpgvQhxFsEuOTj28APYf/dBrDU2sLa6gUeODeOzn3wIdm0KxsAgyEpDQJY8v3EUwMhCJAgRhhFqlWHoSQep9ybS7gZ60SI0dy+ciV9EUJtFHFOwf8jgl84ZnS9FrPD1oqqYCuSm0rpqlydvSnVOGTgSmJdrQZ43KBlV4Tzurw/kOymu1eoz1TUskju35eD/MQ7qjgKD6iYOgp5gmwp5e5IUlCCirwPggZPb8dWZkoBALupiK6D2E/2dgdjwCYCn+kPSz+imDf0uM4Jsd5d6RWVUIHYoB4MC/W0ZYMrqrmuGcBATrU4MoWUjiRPopsnuKPVgijwhY0rMZhkBAiURKkum+TdTbN/NwN+WgULAT7i1+rsoXvP4sd1JXXxpESymhsbHy19TGW7kk8WyKc9r0SSiNHuKMRQvzg043GpPsZF8/vusbPE48sbtvDDThGrAcV3Blqprpy6u3C0WwaA6vmJ7OzFnbBsDhc/folEp6Em4XE+ZYJYJxyn9GLfkzktvqzOQAS/963+D4//hL4ACLxTjy12Jd9DgbXWpbuVg1Bqi5hcuM6YpfN9ndzDNv7KGIKo93NWDuhCpOUFsvnl+YZmOkOdwlyKhchYxLzqZAcmIYTG45M+jFp+GyEsVmwqRh8fVnkIlhja2NKORcZBkUFEawtQz2GYJvZDWPR11J0DinUAULGFw8BCidAyp34W3eRFoLWJoYD/W3vgrvHHVxKWVHgaGphAkKUYmyxgYGsTZM3N4+bnn0Vxdg2Ua8Lpd+G0PYctDSEaUJOTjZzl+IogLImECmu8T0hhmmJzahf1334WB8RFsdFvwNzv45S8exuT0BGpjo9ArNSTlOgNXI20iidaRRhFKtWkGtO3F70HrXUFKbViDHiLfBmoHUT/6q2i6MygTALddqfMTbUpZUynX2y2qfNW6VGnSJchj9pV+x0HUJPHIUCmV+XqzTEmyhH3GT7X966/ZCliqsVJkE29lzN0pz7mjwCCdVAJDSSxiZBSLl4fB5iViqQcrZOz1++BKhkeygWoQKC0eQ4HcKCBZgNzNRTdJjG63iyQKxY4x1+oVBhHlPMndRr7TKwiF+TNY/yeKrXTTERjU2EBi8WAPo5Dt8WkfnWsAACAASURBVDwAyTwS025V9DTm45PMFAFJbiguYwm2g8It4Emao8V3JIGuYMRu9tAKQHt7+ZzBrSyRUMHasm3JDGbsAlPnUO1s8/cvgMU+Eydhm2zMnlKPZu42IlhBhnlvAwaFRCAXAfCEWyqVGLBvDTgUbt/+TS8ndCnMzn8uG6QrPaE6TvFdbkzuEUdfyKrUNS71a9vK4HfKhLBznNvOAIHB/+5r+NB//19ASyykdGunLLGiu3zncQeeAZW8QJtsAgX0H/9Mlhxz4CdNfqocrOK2NEOsL2LuFIxfbkQolIXV/EfPE5mBYsPIZWaZPkHgUDiKxbwuolOo/CskQuQy5opKagrm0NRRcR240QrS1gmk62fhmRVYcGGaQ4iDDhJvE60rl9HY6OC7pxOEbhW7x8ZRLROYXMHy/BL8yCFWA6+++DIDwVazBUvTULIchJTWUHa5LNtsNtHudDi3kI6NQqxpbSBJj+s6mNwzifrIIEzXgaGXMe6u4xf/znHURoZgD4/CqI5yyd0IlxB2FhBsXMPAyDRXpbyFMwhbDf6OFCkTbFqgxo/m/R/GwEN/H7ZeR2L2y+zcMIAZQQkDOe91qyRHAbdImQp1jd9faDAFS0ilerrmrusKF3fOBqq1S7KDcn3kErFcg1Rbu3wdvgPH/1sd8h0FBgnhc54gayaUdV82A5BMEC/OUpirNGXqy3NBUZZVt5wQtcoXq5tqlac/peU9jkIeRHQMSpNWzFNh6MgMowR6SqCqYk9kyZo0bRSiLGIGqJQg/m6YNlcZaBIgQMTCWDXpUI9HBbTkxNG/E95auXRzjYPY9VAnDfXIWTx5Dvql477Zgk8FaVZI68hlELL303GbrOUgNjHOmckbh1yuweTP2Mr2MelP14136iLNXxiD6GcKYm7NWFTlZaEXUZyN2G1btnT35li3z/YVjUDF8ZLTrQVX+vbzlzOWNzCv1BJKsQQ6B1KzkPCtL80HaBr5AH+VDDjxx3+MYz/309ASm3T1zAgqImfn8t7e116tBUWzGP3d8zxmAqnaorR5ZEIUQFEBPKEnVCkVyqCWULafDD5mqYzMvyOAUC5X+Pn0/qq0qOYYuYOXJkOa5wXjSFUgJTsRz015/lfVJYqMsbQaNJ1amrZgZg24cQuthQVExKp5S+jF1B/4UXitRaTLF7Fy8llcvh7h9IIJrV7D8OAgmpsdXL12HhV7GGHQQtALsDS/iLW1dQaa5XIJd99zCOXBIYRRhJ4fwA96vA71uj3Mz10X65Jc50ShNsPI8BAmd03AcFxUrAg/88Qs7rl3CqXhSdhOCW6tip6/DitoonHlBdDU2GqEyNoRsthAqWrA60RoejTv91CdGcTep76GZOwwM4kcKVOYk7lax8SPKPHStaAsXrFUi2uoCjxbN/PSkZ2TMWJFUt1LWKspTZ9cOqb/SQcyaz1zd7gkaaTUSekJt8sPbu874ybrs1zseE67nTuQ0IkmfZ5w1ooU9yJj1e/jWAgYLszUTOFLy/52LqxfkpTZe3lenTQa0G4kidHrydKwqGrKh4ojEf+kRYLKv+LY+B95vhTv/HTqHymALIEocg/zYJeMFAVxUlwORdWISUqFjYoPFGXOG93CfVS3dXm6AQxK4MvnYxugyXV//D1kFhaBRuV6kzca53nSIdPOiUujFpe7xZ30NrfAtiw+cQ6VFlBGMkhGkIPEGRDS9X4bMFhwIW/R+ek6A0JiTkUXEXE9bsbuFYPB8/cofI1iHEQOnm9Shi++D5WrDS7172jL7rRJcfvxpgihMyWozEFiPL3TcL/Tv/cH4fgVOCDAQMCPSra0oRddQqjKJDR7zB6pvvNiMZRuXsUCys0qgwMKd+7HvBCIoPen96lUqjzHUBZht9vp6/7oM6RWmWU/3GbO5HmT1p9cOyhTMGhNsExTMIUcwG/BMBNUjBDozsFvXwJiAx3nIIbdcSSVOjQzQ7Z2Aee+8btoXlnGicUQ680YRqkEP4iwsdZAHPawutxBqaxh//4DWLq+hHPnzjPoHR4fwez+fShVXWi6Dc/3YTkmfL8H23Dx6iuvodVu8bintUO4eCndIeVIm9HxYbiujkf2DeNLnz+K0uAQ7PoItFINdqmHtO1xMHXavYKk20XUizBQd5GQCTrTYA9PI0CE3uYKzPEPwzr0n0C3qgLgsQ68n9tI14DYU5btqOid3OhIBhxBFdBDsXl0fVirKQPBc/wgMx8ZfMtqIgNMw8yzCfmjC2CQ3lcxvzSuCBBulxDdaffPHcMM0g2kzBoEmESbnn6YZLHceVP2RvWCVNR/4Uq9VamURcNUho0EECRmkGz+gq2SyhKtmFcnOlTpGbWVE+CDSgoifUSVdwUrx2yaYYEam5OWQWgbE6RkDJF5VArAKAAo8ExRz3ZjL93t4O9mzKDi0Uh0qx6876GuKVHCE6Tl0h3K8DMPRqXvEAfUPDxFs9XCyddP4clPfwqkbuayKLd5u7HsrFzc23PZtvCSUkfIu03Zy5nNMtxZJs7L2TdeKwKtWz9T7BqpEiEZ2By49Xt/ys1PDrD7Z2LrOd36eYI/VT/bXgZntpUc0byrpB1vhQo8Mvn+Tpsado43PwN+hsSiYF8jX9DJtFTwrO2crNvoDCg2SEl/6N/E1JFWT0RQCfZI8ECi2kHAjCs1cs4TlZ9C0wG5Waf7n16pHkVWiJg+AoNUfqSH53XQ6/X4s0j+o6e0yY9Z6s6bRcPi0jF9Jrl3lWON5i6qFindOK0nmUlAJoAbdtFaPIHAv4rqwD6Upj+OJGhhffE8zKE96Fy6jDN/+K8QJwHONzScefWHKLk1LG92EPoegm4HcWZg36EDaDZbWFy4DpO+O61zpIp1bdz/wBGkqY4SAVuQZClAEqX44Usn0cmIpBDrAsv2WTeZsFSJQi8mRqqYrVfxhSenceSRacx+6EvoxBmM1mvQYh9Z3EK4cg7ta4votGIMlHVoowbc8Tqcyn445XF02heQJruQ7fo4sOtxBsxUbePNtgTdilRR15rXNGnKlOhQhYsIhk+guZwF5vlfoEhRJVMB35zwQSC8H2YtGD/WhOUyLTW2VFwN4RMaX5RqoRjd2+iWuKVDuQPAIGk5MqatOVNwG9sn/CEizb344AvYlwL3f6WQkPwJNcWWpHKhY4UsOtIgTxP0uKQQCN0AE4H9XQffFkWWiBtjCx0CdeIWA4NHqjSpCBExM5my5Rp/fl46FQBUaQ2LnS3U52z/U5Sm6XP7DwZ6NMgJWNI6JuhEJP1GHYBGTcENxOwq1mDGgoVrtzeRrDRRHR9GZmtoNzawfOUy2uvrWF1dReYO4sDRIzh41yFkBGpLxMDpsFIDib71vBdjebl5lzLTbHEs065PTIq826QpiG9ckSkY9EjsK6J8FIjLYz14dyrY4K0P8W8C2pymrxmIudwvPMaqB6iK4FHaz23DI39LBcj52GRrKVOOueJn07VWJSnLLcGynVu6EXeedJuegTTDM//oN/HEP/6H8g6jeA9RGqDFk+DhzuP2OQNFkT9VFno9r5ATKI1lef/4fnszVertA8i+JIWAgZx4RAVEzvnF0rN6HWXDpnGGsltGu9tCFHeRdlswvB6i9gJc28DC1Tm0PR/18WmM7zuM0vAEUk30xuUKEVWMKMSe3Mahj0izUbYC2HEPsKS7uTMHQ4+QdQwszZ+DWzsAd+8+JAsLOPeNP8LChYu40NPw7b9+Bg5KsA0HY1MTOHvpPBso7jl0D06fPoOO12OpD2+oKbuVSt4lmzMIx3eNM2glzSDlBb704svwQfIl4jiJPIjZCKPpBjyfytomqk6GXUMVfO7oCJ46PgFtoIapj/09+HPfguM2kHgrSBbn0Vj24XU1pD0du+6uwr17Gu7gXkLFCIJFhCF1/JmEefAXEbojKIGc2BZCK4EeOdCyHncCyuVN3OJPfA8BCumaiR7FytgpriGxjP21Qph9+iQB/Z1ZPlmBy9d3CSZVb2M2DNFayqQQgVQBTNRmo2gAVWPjBqxw+9w2akwL2CEX2Rtpnff9gMk8QSVDYojUvk21UpPs3JYMQXnAhQyoHKxJwKUS4fmLS/2PKCUSeBMOMYYMVBr2fd7dCeZOAB3xqYU8vSIYZGBGYLBgWVcMJjcmJ9ZQ6O2ECUOdfQEacypajJw+eCnq+7Y5hrk0fRNxGgEqOlZKIuDrSztf6ULmG4WoeTKr5NI2scBZQQK/56Gxvozm+hKuX5unxmsoDY1h78G7MVSvgroOcTSOaUJzHViGAQcmEropiqNIgvc8dob7tcvyOZcbxA2lZUoMLJnBgpuYSuYkQhZ6nuKEzohR7lKLME6AdcHs6pxDSCwsK08y4SBj6KkcfYUYH/Uu/XKykh2I68HnT24KpCWlP+B4BypKJ5SPpZkG3FJ5J2rmfZ9DfowDSDN877/9Kh77x19BogtOiP7fIP0yaVN/jLfeeemPfga2V39U/1qOaIlj6Q4O+tmsYoETc2oBzKkMOaFL65f+6EYvlhcVA1Q84uJnMrtEczrNp2mEsltC0utgbeEaVuavor28jLFagnajhReffx1hZMColLH70D48/umnMD5zN828SA2Lw+tJo0aVKAJA5FbS3QA2etAyGyk5feMOsqyKzeXvwO4lCOIR6G6M9sWTKLcv4ewPr+GlCzqeOfUanFIZwUYL9ckxNLwu0s0e6kODXN0htBSQ/CrNsGd6DxavX4cXBbzKua7N6QiEnYZHxnD12jWCgpRhzaeSgOCuiXF2HC+urKKjpyiHPYzVXHx8bxlPfHg/Zg6NoOpa0Cb3oFoexfqbf4hauY5upMGqDMHCAGynySXicm0CQW8OG43LiOIxQJ+Bte/TwOhhbktHGYCxmUGLLWhZwGm3okQvgB+V/ZWZBxqZMmmtla5v7uwiq3rcjEDq8eU15xKyTMVgLbzKilRyAVqz2TXOKEEQNhxPo+Co0DEq4Fdsa3ez6tyPPvLfu1fe/swg94DsJ8AL7CRBoDKKFFqtbT9V4rliiVeO4qKqTuEW3iEoTRu7vVJEYcDOYeUcU5Eq4uK+BRjkiUaAQdppqVJ2HxwKDYignSVDVWAXdVl76lPN2zSChRZYWwbZti4jKgeQgZaAgpRIwFpAMmnQ7xNayrSEg6KJFaTw6IScXWGCAB7sBFhbXMLoyCgSBn4WT1K0K0q4PE6wV0PKjdI1mMSysqtZ3BSsoSiebIUS6TxzKVUAQ2Y16eDUVZIBsLnRg3SUMQFC0e5PblzkdRUt68Rz1YcVmVtRrqdJlVr78SRAY0F+LpfwZZn5ZgLg4q6OmUulK5Ih28UJoPhcpW+hz9xhB9+7Cey9fmcxXmjjJgJ/mRGkiBCVib5DDL7Xl+Bt31/NzQoE0sadGEE2hnAoscrx6ycwCPeo2JCr7hVCm1fQBco6y3bWqD/3iE2h+k/lCaZhCD8NkAYdtK9cxdzZN9DcbCD1Q5x88bu4enkOUWhicGQCE3smYVQ0HLhnBk987gsY2XMA9sAYs4IZGyeoQmIhi3vQSwbKDAxdkfsVr8Nv96DV98AMu4DpYnXuBHqv/QWCzTOYv9bDS89vYK7RwEqriY31BoOYPdMz6HYD3PvAveh0PJw/f5FD+pubTQwNDSFOIjQ2W6yppMoHjX6fIs24ZiQ6OsUcsJ3B0nUM1OsMJrt+AC8JQdnX9bKOp+4aws994bOYvPcgvNDDnvG9WLv8Q2jrr2JgZhjm8CxKkw9B82vwm9+F370M6kispaLfc5yNoJsOwJl4BM7M04gyS/xOIxAq9YKc1SjK1YKp66/LhuVIdk+YRuhBYFCU//t9ivvrlFiv6B1U2zslE1NVRypRE8DM3cly3c79odtJGhlbpPSk7+uNcgsfftuDwTSOGAzyxdzWck10ipAZSIWoGdYGFIwFNyDznP4RZ0js6igYlLcRYkBQhEynzRNLvgstljalNq5P2BUKosrybqhg6T4TxlojCXtUhIE6BlnZFTvUXCyrqLX+nwry5OVi8QaitCohkegIIkCPgILUHUS0RDJoqxfF3CglNvkWlHS31MwQExv2YKc63jhzGjN3HYBWMmGT7oWBnC3ApJbBoUBRYhzZCSxK40rQq8CuuhmYV5XmHDoqUQ4XKdfcIkgUg5l9y6E2vW8qnkvscBxQEr94iE4AihlUP8t/K1k6AQYZuFoEZoUJQDld6Lg584uPq09pqnObG80L+VVqfKksRnpuIsO7xXvIK0wZVjrtsMs3z6S5hRt05ynv8xng6xkCqYPEENtJ2gCJqPMtO533+UB/sj6+WA6mdYFAIBkdSLcn5nIBEpS0hEFdYbsod6KyLSXl/Em5D0/VpOkWrUFVRuDNdML9OaIPCulYorALb/kqLr7wEi6dP4dKuYrFC5fx+iunWKeXGRkMx8Lg0BBGx0fhuA6OP/1RPPzk05i86z6kugmv04VD84ZRho0MiWvApQ12EiDsNWGixaDMjEq49uZzKM8+Ajvrwc08uFkD5//y6/jX/+pv0El0rPspOl6A9uYmRkZHcPiB+2HVy7i+uIyVlRXWDLbbHQwPDyHmuT/F4vw8kwZuyUXT6yKitqgcK5MiSjV+niDFUp5Xw4jmaeowYmJ62MWhUoif+9RDOPKJJzHx4Z/FytVLGM+6WL1+CpuX/gqj+w5jYN+T0KcOIVl8BZ2NZ2ARH2AMsKyp1YngRTaM0hTKB76EwB4A8X8kwdIsMvzYrAkX64dYcxjkG8To0s9V/q/SBMrKniwmcbmXTSLiP2UqUZnEvL6wnlNVlwzoxDRKwigPn+a1VzQ4KMq31CZCbVJ4/bnN48ZuczCYIQx8sWMTiKb/4IHYL/XlgI1HhGAPlShUcEGyZqoCjyWAyTXCcqLgvUUSw+t2GHzQ5JJPBAVWksuBucVdagwLRoVimVgIk6VTiU0WStBa2KEwYOljhj6AFczZlva8RU2hKl1LF5Qod4sRyt8lz8oSvBYRGUac4sqZNzFwfQnO6DjK996NkLICCYRpMSwqG/gBIWJcvnoZQ7t3AZbNQmTLorZvEVzDROKYMOMUEZtmZFn7LdYkPqpMhDLLOs0W7R4DMkno8fnh5wvAl2h9NzEZbGhMqIbwzNVJECf+7DOMVA4W5hIJVg1dxjiIdn9q5ycWddHGcKv2UJlJFI1buA58rKrOrwaP3BAUxikBcNst5c60n6wl+wPwbbMMf/O1f4anfv3XWRtFWxaTh5SYk7YqdT8A3/c2/wpFJlB1C6F5mmJiFDunvgLPoUVZxzaNr5iTRGlYzbdqEVcbWFUK3sL6yw/oV29oqiR3copMzxBtrOLqD57HqZdeRIdAaifAqRd+gFa7h5AMJDo1FhANBwbqQxgaGsbE7AA+8vQncddDH4Y7PI764CjcchVposO2yIgIZMEyDBp8lLPbXocXRPBDDVrQwfDUvVh88weYrGdYvvgq1k+dwLf/8FVcWOsgq++Cp9m4NH8Vhq3jicc/Cnd4hL9zGMR4/fVTKLklOLbN5MfKCnUUWc039RQlRnQMkQ06xd6IuD+5fxapf0mqs76e+iOPGTHuGXDw2EfvwtSDh1EpDWJ8tIaLz/8R3LqBPdNjmDj6NJbPfh+oDmJg9zEYSRNpZsGpVtFuraC5voZ2p4VMK6E8/Slg+B4O8raobzKVijWb70cGfsQKKmZQsXM5YaBiaBRYE85xNqWwKUgsugz8aK3hkGrSklLqh8AN3KGK7vXcAyBeI7qXkP5f+QhUG0Lx4Wp8qLGjyKzb1XV8W4NBzttjN6ngcm7ch6sScB8n8nMky1MgafLScn+uk/oRCUL4M6Q5JPA9+J4ngotV6ykJOBg48FiQTccL4dWKG6QyMQ8eTjdXO045gDLSHvQHiho0/fctAAtV+mSMU/j2hVIxY2QOgRZGEbEDlgYMnuu0Ld1E6HiIGTSSBEsvPQ+jEaJpGjj4ycdo74f1N89Ba7SEi8yysdTzseeew8gsC265BNM2kQYRKpaNtpWhBJM1hyb5fGTpN5+MFX6XF0JgJ4H4eKdkiibrfLNI9i4TzpdcW0klAyqdq3IObcwoeicKfD4lgh3sO3xVuZiuT9Hty0wCBWSTHsewiB+Vgm3J9OSDpYDktp1n1qwWB6HsYcwAUp53MiSJhzgmmippB1suV2/zZXbn8G56BrIML3zlt3D8q/9QsoG0KrNCiTM1RU+Sncd7cQaKG7OiRpAACzNwUSRlPMTspbzR49iWLfIhwfRx32AJ/ETpX2nEi2HP4t6neaPYfqxoMuAFnQAAh0JTEoRoHKCYyjT20L5wHi//xddx/uJ57h18/fI8rl28hF7sI6FqDfFIzFyS2SHD0NAgxicH8MhHHsVjn/0cJg8/gKw0gEq5jiz0oTs27HgVraVXYNamRaxNewOOO4pk/AAaZ3+AzZf/HLo7iHjtMspVF9WahYWTS/j2N57DlTUPyeg4Gp0e9xLWXRvj09OYmNjFAOv1U6dx4MABdLpdVKsVBoNXLl9BnKUolSvohYHM+hNdpgaGRtDqdFGplFjXGMUpNjtdGKaB8YqNWtbBhx8+hp/5j34Fs48+ic6J57F47huoVQKUhvehvvsu9GIN1sY5ZI4He+Ae1Oq7YLlV+N4yvM4GNpeX0GpeQZLZcMaOoTT9JFKNSr8mO6ttAoUSBJIEyCCTIOcEyiYNpPtnFk9SI5KZIxcyZ0RKlo7Wl1wvKq+J2OeLoPAc0Mm1TI0tZvmUL0BtCaX2i0rWAmT21wG14dhesbyhavle3Ei3+J63NRgMfCoJSkPBzebcYqNwtVsrMIPyUuQoXZ0TdUEUYs/pXdp0UT5Up4WEysMFBo5T4tlwJXvryuy7vDi8RcvX1wxuYQEJLPH2SpUuxRGJcqnKOJJbLkVGKYZMgcoC2M2/D+/YgF6zg0qlIiYqclbRzwmwyBuCcAp1DMm/Q9hF+/QldC/NYeajRzH/xpsYagZojlcwMHMIzmAV33/pRRy5914GUEa1zBNTuRejtd6ANTMBO9ERGYCVkFOZQFyRvlUmaRVPSrXlhMX3WhQjopiDXsClX+JcqgOD0F0XZqWCjDL6SNDLNzTlegmnsQCSlDkZiGBWbhlVBIN9dpDcZcUFhZ+ZZRyEqulCP0jsHk/nqpxeoKC336j0+blmUJULlTORAaEoe/MpYOBIzyctpsGl4mKz9Fu8P3eedhucgeDqNVizM9CTiK8xOT+FTGKnC8l7fXmEaUw8SAfI3Z94ky7YOAHaMo5zIbOfYHWUfmzr0eXvJTWDbC6j+CnL4vemh3oOAwspSyqygiwJYUAoJED0WaosTVWkcGMRV77/HJ7/q29gtd1GbzPA/Lmr6KSUbUifQUSByMHjdUin4P4UuyZG8OCDR/H0F34WH/rcz8N3BnlNMKMu9HgDetaEH8Zwhw4BzSvwlt+Es/9jSIwxrJ19Fum5F+AM1aDXXQzX96DbeA2GVsYP/uTbmD89hwtzy1hq++jEBlohsOm3uRROwdKjYxOs+6vWqzxnkS3qyrWrSA09T2Ag/SDNa2Njo3js8adw9doclpevY2NjHZ2uh04vRK0KWJGNe8dt/Hu/9EVM3Xc3zNn7YPkJpmeGsHj5RUzsewSRVoNp64hXTiBJGyhXRtGOYi4T9xrnEPib6DYChO02Ij1Dao9h6MAXEeklNiympgGbMtxIw0cgkA0kQpJD+Y0MxOSDgZlkDRkE0r1LcW/ywWyuqjwqNk+mUKjMQQaAik5SUiz1GVJnmLuMVdlZGSAlICyWkLdWn8SB3A6g8PYDg5IFpMWUWrJxnIx6SMZP0P+yjChrx2IXsK1fGC3ecpfIbyF1BQIE5G8qWRwqAKXoUY9GmlRoZyBb1YgBI8Bgn/0Try9qTfqMX7/1mWqErXRr6sIXB4f6GcW/ELtG45zoQxUCLeCN5NSk9oUORmauM2AyQxfB5Yswd9Wh1arMPtKuCkYEk9hIw2H2yrRiBmxmYCJyI1i+jbkTJzB5792Y+/Y3se/hBxGZGayRYcAie3+NP8lvduFnXRhaCltz0F66iqGJCaSZg9Cg0lmKgBZKHXBjKtETZ0KxBTGiIAbaG2hvdrG22sTVKxfQ2FhCpxlxQ3S/G0A3UhgU3pkmGB4YQL0+gCP33Y9dB/bCnd4F6FWksFm3kiICNcCj6xRqiYjEITE4fT4drdRLkuBXXOa+WogYBNaJmKTEYfpWlIuLrQuVwUcIi/LdpWAT+jdvbnDZuuZIjaLUrTLY15klppgG8QZvl8x9w5vt/OB9PgOkzaIxpeuixSGDQU6c5g7F7/PRfZA+Xk3KYhMnOnQYnN/WC8kYEiBLMqRRwsCEkg8YvGgaarUBdFptZFoI3aR7jvr6Cg04lfkS0kmnwnjA5UGSjEAXG9hSCr8bwaFNZ2ojsQMYsQ7fpCizCNWojp5JFRaf2SjSrWVZzKIbjeK5tBhIHAaP7c1VXP5//3c8+1c/xEJjEc1VDxQGE4QUSdXjWJMsMUEZyrGWIDJiGK6O2bEq9k4ewmOffxqf+MVfBkqD8Ls9VAdS6BFtPLqi8cHyKrzlN+DUd6Ny5GmkQQzt7J/BGBiCNnIQfsdH1QrRWD6HarkOa2Qai89+C/PPfBcnX7uGH15axGYMeEaEoKejE3SR6DaCRINpJ9Az8ix3YaZlRBx3Q9cgYX24TiVrw8S+qWFkYQnza6voxC1kMZkLUwzoCfaUdTz94BGMDJoo792LB37pV+GYE8haCwijJYzc9RRS3cbmpeegxfNwUx162YZdngSZb1obZxB419Bej7gnM8xh+JGOof1PI7bHyD8M8j3SGpQafcewWE8JoBPgM2BRMLhlIrUMzia0YLHxhNYyJkS48C0NOplOORjQkoBbwtJ4IfDLm39efHWuElK7PoU9GMjLZhGmZAmV/pCXFbGoS/KiD/a2g74iU6ju5Jvl1ypGUmCOvj7x3bz7b08wmGVYW19DrVbrh0RKHaCEYCJXOgnbDQAAIABJREFUUPYMvgFV9yt1shywxRvQdxUzoCSYJQKsw6DHfRqTOBJiT0JlshMHgUFBesk371eo+11G5AAoagV4iOZMYJ+yVmVftePg18hysKg0CjCYg1Y2WcjPz7MORTRORIM9C9FYmIPhO6junwJoUtSqsEoprMyFZtH3NDlehiYnPfFYkAuUkaYhWo1FVEkmaOowB1OsLDyD4dFROLWfQqRTY3VqN5cg9g3ErQ0snHkNgxOTcCb28HIYGxnMJINFTd8RgvqpY30dl06cwsnT57G+cR3rXgdBj27CBKUyRSeYWFvewOhEDV6QYu/de/CRJx7mUsS5E2excG4Rg84AHnzgPhw6fhTV2WnArcNILQF2QTICCjIV14Zb2UktF8E2apG3ladUJaOU+ymTzkRYagriX9onbDcqFctO+Y5PsY6Fwcbnsx9aXQSLxDKXqQ8Tj4UdMPhuTmLv6XtlGa79xV9i+nM/JVyLcsMpuo/s9CB5N8/99oVRdQvh7DYCgdyekmYvERzNbTzpJ9QIgLPiyBFqivZwctOcUetSLhmKRAHWfWailJzYhOcrsOIMdhnoJRrizIOZ0XMMOHEoCoBktLMyNlq4qCHVQ543SQ9MYFFLqXctVQASmN4arjz/dSz1BnFlcwNH7j2EsNHCqReexTe//i2EzSaCziZ82r9qFmwtxe5BB9WhEobqk3jyC0/h+Bd/FqkzgrI9BsMOYbsGso6HMGnCqY6yk9fQq/DjFtKlEzwKq0N3wV94A7oTIbR3w/bn0Fu7zOeltbGO9rV5xMsx5uYivDm/hjcuXEI7stHOYnTCEAE7eBMkoKD8kKNcCO5SUARl/9G8atOK4Zow6bkazfMRanoJE6mOQcvD1K5R3Pf0o9j/4HFuDze6ewYjR44jRAPNq5dgL/wp7ImjcKY/gZS0RRMjsC+fQGJsQEs7nOfrt+YRdlpodFqAacPIBhAkBsp7HoNe2s0soGERS0laQSm54qBoizcOFPvEMUCWzS1fKfKMxwJ1MJNZthxhTR2FaCUyEqQ6EQgGTJ06aak+xCLxg8YUZy8yHpAVKJkCwowx5xT2u6EUsQhvOihRhFnkt5eTKJkBu7gprk2WrIsMdfFee6f3+1Huy9sODBLoog4YSrPR1wuqGrxAxoyeWfQpQiZVgLNyhDKfs/0CSMdYkabliAE2DiRsGiFzAjM5PBI4d0SYSLaDweLZVhdbBSrLoGm1WxEYsT8g+OeSicpBIJOBsqDLVL1gIYXDWYAtFW0jdGmiZErfxSQAFNvY3FjBYL2M1uVFDB6Yhj04BN2qiGdqlNMHmPTSaAWNqxewsTKPgYn7MLLvMFKD1G0muybPvv5v0d38Uzz8+G/DjHcBWg2JEWNlZQHaUgO7Dt+F9vk3oRslhOUKtJKOVI8wf+YCJgaH8frLP8CVS5c5rLrR7iKEjVqtDKtSgmk4KJUSlGs0oab44fevswtwanIXRyhcPn9GuHtTE36QYWL3HkyMj6CaJZjZN437Pv4kpo89yCwhl+rSCAHFMKiyPTG6Uv/XZwYFhM95B8ksk35QGEmEljG/FgVXMYNyaTYqOouLoE/t1t7qZlVBqNT4nQ00O2DwR5mr3p/XZBn+9iu/gSe++jvMLHG2rJYihs5seDEU/v05wDv7U7eXzAjIMRPY67HOj9qQcbmWA+eFh1vUREhyQ7ousZmLkkiwfpTvKdMgMwTM3JoGoT66VKL1pQq2J4mJIcOeKePPtokRcpAlAWItgGVUYJVqcPUNAC7SuM0bYqQUcaVBsy3AsJGlNlKuMNCG3oZBBAJ1L2QHHIELOt4m4s4yOpsNnHvzPOLEwL/9v34f98zO4Pm//gu4joGJkd345Bc/h/2PPIHaxB7Ua0PIdJ86HcP2usgSH2mZegCPAF4DCBvwuhdRHnwIy0vnMJxSPl8Kd+x+6N4mVk5/E9i4BtN0EAY6Ohs9XF9uwe81APMuXLu2jpdPvI7ljRZ0CscnttAPsJmWkaU+Aj1hvTMxrAnl+SURDLgYHqljdGQcA9RgoHUZ07tsDJPucZeLez76MzCnDsHvrqAyOIThPY9xNcc1I+jYRPfiC+hpJoamH0Ln+gkkyRrscB1h+yKy6i5EoY3e5gZaVLbXhvi6EzNYnvoI7Ppe/i4EBg3NYV07Gz54fy3awZm2I1zCtsvgnTWCDBqFjp4WDeqWYnDliq6ZYJdtkxonmNAoMYAXBMIEouUtjSfWnMp8QbWOMOiUIeHKc5Cv9QwCiaUE5yO+HZBTTF/xXqCqF4HCt+p7/IEHg6I2n6HVarKtv9gupngyORSamUFxc+epIMqYIRka9Yd4X8XaCEaHAaAEXPQmVILodNo84VBAscqcYiqZASqlLBWYQVHJFT9RIFDqB/IuGwUwKp4jzR5FYKi+GOcE6gxkdDo+Ga/CBgs2ncgMLKle6KvwUuhJArfXRbvhYeToA0Cri43OOmpmBVlJg01p9pHHE+LKme+iki0gaPrwOhqWmi4e/NyXYYxM8I2Sah1cPPXnsNwV7N33a2jOX8HAzCxPdORMPvv7/yd2DQ4iqdsYO3gYcIewdn0ez33729ATDQNjg2hukLjZxZVr1+CUXTSaG3j1lR/g57/8BSxeP4+f+tnDyGITf/BvXsCpk0solWqIwxYm6sOYP38JaRjDTxL4OhWEE+zaMwXbtDCYadhTr+GRJz+Gx774JcSVKhJDRxiQnIC6qYjlgnfsdKsXmUE6r6wVEREyRP9z/h/vGmUXGyk94H7GhWR6eZXl5kIWnrcwhAwHxXvLaIotWkVazFiwnMGtVHYcqHcSfskyfPt/+V/x1K/9PWF2krUGYmNESNEOy/vjXE6l0aP7hZhA0okTE0hlOdqgi0252DsL2wenHYsFOxEbZA6HJgaQSn2kD0uJMaTrknC2KFWIeX8pY6jEBpuAWwotJh1al/VxbjWBa4xCS5rQozlkfhubGx42l85gfLSOqHUBG6s9DO99FJnpwTSrcMuznKZQGagDmYUk6MCglmqGgRIzmWNIqQtJvAhopLkehG7VhK6NOooYKTYba3ChYeHqIuIsxuTsMWS2hXLF5PZtZroBPUzR81sojR5F5HvoeVc52Nos3YMoWIFVcdFZPAlN9+A4RxA2l2A0ziK0KZrGwMabr6GxeBWlch29lofW2lW0yFji22i0Elynn8UhvChCa6mJoLcJn85YZiIOMqSmhoqdYqJcR2mM+r47GB8oYequ/ahMzWJmrIrynr3QrTFcO/UtTE2NA8N3Y7BsYdOdYNBum3QO57kqMzC5D96Z34Ndr2Phe/834k4b1cP3oRNZiDs+Ir2KKOywwzjObNjjH4I7uJ/1jCnJkjSHHda6SVIo4SYmPSHN+XTNTdMWkXFSU25SzBvF1Hld+L02j7FqdQi1wXHALvH1V80blCmI0zVSaUjidBJR+lUuYgZqEoCoDOO+5lR1GmN70ZbYmSKQ217yLQJDei9muQtdb/pw4e2Zxh/lnrxtmEG1eBIDt9losBFC/Uxgqn6JlX8ugZ8KlFRfXrlp+d9KIyhr+4oaUiBTZYXRZ3o96l0Z8KDNUR4zjyIygMS/KoKE35oZgv4xbSkNy+MVu4r+8yRylLqD/uVSLCBXpaMYWUilAZfz+zi3L5UBFnJCFK8UeVq2ZcIJfJz67nO496lPQh8YhW7xKAaoOfnCKZDdl1xutuahUkrZJaZnFVgDE4BRRVyqwuvEqJeq6HTfRMVwcfXcOeyZHsf81WvYe/zLaK/OwdTLuPDst5C1NzBYqyOpDWLX0aO49PopDE6Nc0uizLFpDkbY6eHS1TnEqYehER0fffwhrK3M4bd+85/iv/pv/g5cYwr//Lf/HH60iZXrKzxBfeLjH8f3v/8cOq0OHKfEjN/0zAwGRgcRRCEGqhW4vRBGL8DDTzyKRz7zSQzP7EcvS7hdYSkV7YkCQ2RikSYo1wzSgsJ6IbF487hhDSVtOsRg4dxKmU+W437FMhbuPQEeize4+rdqa9RPPVLPY8earqFULnMpa+dxB50B2XGB9K98O0IYSKgsyN2Gdh5vewa2653yuV5uqIgFISBIFSGxCae5TWzYhVFD5pEqAoAySbmtmGRueOIE4jTiPwUbZFPllkP1NVMs5CwtottQZtBR0yMKEa4adTjxBSxe+iOMD9yNhr+EkuOhPX8dE3u/jKaXojV/ml2u1p6jmDn0IbRb5zFQoVacUwj9BjZbc6g5I7BtA0FmwRyYRda+ypmshlNFGnVguGMwDJe/m9Ao0/xusMGMYp0tUOKAx3N3kll8/Fl4HWa2Bi00EaANq34ImVHlNcGwSqLDSubDTFz43gqMCpWzKwgWXkUaB9B2PwSEIaKl8zCRotNso9eLsXLqO0iWLyNaWYFuV4GhSRi1EdZbzr12EpHXQpBQ9c1A0AsQaSlqFaA2UMP04XswNLEH3WAVex78KaB6AKuv/UskhoPRqXuhaS6i2INRGkC6/gbsrIvAHEJ14BC0WgmlwRl468vwzv8+YsND2k6RdC4jGRpDEJeRBTF6HHptoEcbfTqfow/DGdiHLDMlGCxBty3YpbJ0EpM2UCZT0JpNpXNeA2J4rXXWcjbXVrB0dQ5RN0SrGyIxbOw5cAAPfOwxlMYmkBouSBFKbL9g9eTmT5FHsmJIvyOdoJAmiBQSVcHk1xT05/RLxQxuxQi3DuYIf9D9oXpeqxKyIqLerenntgCDxcmBIkMY0Rd1W0UnLa/bqjwsS8WF+BeBuiWRqyJmFAOoMqfU2ZM6M2p31mq12BrPYlCSl5JTVYFB0pfERHPLG1i1UdtW+i1ebHWhtoPBfFeggpolzKUJIo592Cnwx7/3+/jil38eeqkEkKBVxtwSzc3FXDofSYwKddQIIyy/cRFZaxG7P/05pNYATzwkao56XQTLp1EfmuV2cqdfeQ6lSh1T9z8Kx9T5Zk+6HrdMGtq9G7XaOLq9BqL1Tayc+xO44/N47bUuPnr/f4ZLZ87jme/8LaYOz+D4scfx/Nf/HLv3TONjX/gs3vjmXyOtWRgencLsRx5DZOu4cOEsyuVBXJ87h2MPTaEZdPDPfvNr+Odf/W28evKb+Mqv/wuM1o+h1aM+lMDkrmn4vQ4ajTXs33cAvV4A03I5+2r//hl4jQ201zagGxY010ISdbFraAif+uxPY/bhY9DrxLgZ0Ejtz5NrCkO2F1K7AgL6eemebmA6Kyaxg2LBIbOSgO8C6KkxuL2Upa7zzUpcAmzeKPAlMEjlC9O2OKvxrR5bJQy3PmG8WxPCzvvc5AzECXfWIdeIYKhUf+IdA8mtjJftbIeaAz2PNuBhHuzPc2weySHemV4rmBECcjKNgPufEwiKuWICbmVJCQEuVwUSrce/J50zlxFZt22L1yNFyTZhUQKC3UHkz6OMEsLWKcSBh/LgvayPixMPepwhGXgE3so1bFx6He6uYxi7+27oqYWouwxD34Af2agOT4oNeDIgQ/eptFtG0rqAOFiEWxlH0msjccdgUZA0a8PJnCHMDgRqBZ6tIOwtwDETpGYdhjGMzF9DL7oEO2wjizOkThWmPcJsXZJ6sPUasloNhjEIPfYQtc4hTC2UKqMIuhuwRo5A1xL4628gC5osA/KyMuKeAX3++zjznf8PgzMHMP3opxCmDprXL6F75RkYaYKxyUNotAKMTx9E5I6i63mgxEFiLS23jt7ySZiOjZGZB9Cdexalyj6sBz7Gd+3jNqZVKwL8OWTtM6hOPoIotoCoicydQWXiXvjti+gsPIvYmkVv4xTChMq+VGavwIs9JFHM+sgkMWCPPQK9soeU4MgsA7ZR4WQL03aZpRT954mfSRGHPQwNuOguLuDiay+jXnXguBZsw8L1+WUsrHlYmN9Ep9ODbiXYc3AWj3/mZzA0tQ8a5e2SblDFw3GFSRAIlA0pTKVFXbjoVU8ayX5zhf5dITY3MoJIduUqSsZu5f5R94FiCYvY6N0sF7/vYLAIBOnvnVaT86Lo4Tgi4HgLCyMZQqrhC1GnQOWEyJmilVhQJYcr+laBM+UAUheBEtVVM3PSdJFW0TJNhGEECjimyYMmFNq1KgaPXss9dZm4k25UGUCZg8BtbGb+eYXScf97EdgkfYyPEoPBP8DHP/NpVEZHoJGIlmJQ2EAiWmMZWYrBUgXZ5iaunD2HkVIXSSlEfeYR6KMH2S1lxjRoqYbiY/3sKxjZPY1n/5/fw4MfOg59/8OoaAb85iZMI8bSydfwvWe+ji//6n8N3bHge0tYuPxN1EZXcP2Mhkuv2BjdVUO1Og478/HdExew2lpHFgP//q/8Cn7nt/4RZo/djz27D+BTf/dLmJ6ZxA9f+g4e/tiTQOLDWzmP8sQg5s7/EBcvvojf/R//CM2VCo48MMkAtLnhwI88DA+PYG1lA/cfPcbfc3llES+//BK8RhPjpTpsw0BlpI7UNmA5FdZsjbkWHrr/IRz/+Mfhzk4iLLvc2o7ahYkexLKMT2U9uZuT+wn+nUF6IhKCsYNYAELl5toO9raaQ7ZZUwpO9+3Uv2KQRQmbjCT9zMEbP6M/PbybN/qtTjo7z9t2BrIMf/aV38Dnv/o7vNkQ4epiI0EBvDuawVsbMZQJqMJ2SQ9I/9FDtY1jtiOlFnJSAqRC82V/cSH76KLdeh2NzZNYXbuIjc1NQKtgfOwIDu59HLX6IQAVxKBOJOSGE6U60V5Mh+s4qFUd2LTjjjvorpxEyWqj6/nQ3Soqg8cRJwHIe6ollJ+XIC1p6Fw5wea02szHYFSmoBkp/PYaSpTQYNWRmTTXJkj8JhLLhhPrSB0dsdeDHm3wEAkbZ5EkOpyBWRi1GWh6CVrSQxg2YTikRaWMxBBZ3IGJQWRuFbHhwCKbHMVxdS6iu34KllVhM6Bd24/QGoLW9RHARxJcg53UmIXqxCmGRw4i6V1Fog8hNnchjXwgXoXXXkcVCSJ7DJtzr0PzfUzu2Y25tXXs2XcfNtaX4V/5c5hkFtQrSDQLZn0MzsSDcMvj8JqrcA0fhluFt3Qa3bUzGJzch3Czh8Gjn0Ga6YhWz1LOGbLwAjY2l1FJe0iyVQbbmj2JJKlCH6bosqPQF/4SXrSKgDSiCRCw0cOCnpaRJm0qbjFZYI09DLM6DZ0YX9uArVf4vFl2Cbph89pMs71jgoOvuwtv4NIbp3HXwb0Yn94DLwSef/YVvPjdl7G+3sD62ib8bhclx8Dg+BAeefJxHP/kp1DdfRBuqQTDdITBkLq8kLuYnMu26MDF5VsZS6Z6XYs2rf0UEcYIkuVWSz6N8WLA+a3cOXlliUw7sei9TOXp94I0eF/BYPEL0d/p5J0+9RoOHz7MJTul2xJqEZUcI9iSLaUHFur22wkViUFxUWRZWTo9hWlXgsc0QbvTztE/awLkRQ2DQOgLE2Fo2WJAKGoFC+Xim4NB/qk4bvk3tahwizjJULazBHaS4OQ3vo5udxNHPv1ZVAcnUKGSiEV9hH3WM9bKJWxeO4eSH8DvfA+1yQegz3yGXW8R2ePtCuuZtNRBqnmI1xdgR11888/+Eh///GeQjpAppA49acGMWnjjT7+BhQsXYe8exL3HPwI9GwS8HpqXr8Kq16ClG0h6i0iiSVw4+SYGDg2j6fdwdmETT37qszh/8Toqe/ai7uoYn53EzIGj0K5/B1EwB7s+hd7GOSSOgaW5JTTXruPyUhPV3QM4dqiB7up+/Obf/wv4JROPPv4Yrl+8yrpBt1JGY5O0KxTHEOOuAwextrwC23XglFzAJrEviYY1DBoGjoxN4BN/9wsYeOgoUsuFDYuZXMpbpCgdhzu/6Ii4A4oGQwo+6WcC/Ilbk802MnpI0PGiFKUiinLeOTeZ9A0mRfpejDGpTxWDgss/xFaKNkgUmvr2zN8OGLyV6fI9fk6W4dmv/Bae+Kf/ANBk9xxy8GuAlVFZ0nqPD+B2fXs1k9HxSYY0N2IJFybHv6SC7aN9uucFCEPSBBJzJiQV3Kedcno4BYAW0xB65HJGXmQ0AM2FSbNZEqDdeQ7Pff9foh03EcY6yq6GjUaEMCVWyMKHjn0MHz78n0I3HAaAMYEk4tsMA4PmIiKb2EQhn7HSHjpeE+WJ+xAZLkpxil7jGmDGsJwRBjW0+STKjqs2oUeeAhjlEcCsctUiIt2xUwX5VFLXQJx2EAddlI0JNsDBCBCigyxowQw9GJUJBJYNk0wmURORVkZqWrDTDrewy4wEhj3DUWCEIEPqBhWt8wYyNQZh9lYRrr2MRA9hDjwE09qFhOJTIg9GuIY0i6BXp5Gii2DpAir6KKKBEjJzlk0tEWnl/GWEm+dhlvZySbrTXhVt56xBBqnonIbXvYaKPYvQqjM50Fx8BfWZ4yhX92GVqk4X/xq1kX1odXpwB0mWZMPs+MgGRhG11uAt/BVKNn1WC/bEo7A9IFz836CXZmGPP4VAH0Jr4zTsKIHf6iLAHOKoBE2LONeQuo5ESYiYzrcxgs3mKkoj98Ks3U2qaxhWwOfdsRwkZADi8n8IJ+1homzh4hkypjRw5NgjmJtvYGGugW43ww9OnsL8wnWsnH0TTa/Hc7qpa7CRYmJ0CL/8H/8Kph44hvG7DyMrjaCiE+OYIiPQqbkyza6faUvjW0XHCS6gSBD02cPtFcO3vaMLb6F8okkcoNvpIooSDBNBtM0Y+26tE+8LGNzOhiggSF+KQp9FcChlQ4mFuBj3ln9xqdsSfoA+GMxdoXkinFiHRWaVSusTTl12q0URtzJSPQQZKLCWzOLyBTGC6piKYFDpAcXx9bWDCgwW/9z+d2F0ECYzkSmYMS1PGhE9TdDtruL0Cy/C1euYOno/nGEHFaMMWBbqI0MwzDKyKISWJghWX2Eq3hk/jqw+hSSkMrJgBRPDZTeW7q1g48oJDEwdRkY7xOZlmGNHEZdHYcQ+Gud/gLMvPIdWt4djj34B3flVNBau4PQb53Dso4/g+txZTA04SKMhNNod7Jq20G71sOElePI/+DW8dOYcorSFXfVBdDaa6K6t4WD1GrRZH6POADbbETTPxvrGNZw7NwezfgRvXPTx2S+u4Y//8BS+/60GLKuKBz70EC68eQ69Vhsh7czJuENMLbF3VHrlhHnAKjmoDdbATK4foWQbcA0dR/bsxU//0i+gfmgfNLfETA7R9xmJh+ma0pgwSaNDmWF9IMa9KeW/83tRagWVY5tbFuVGpK16UV7QlEFITgjsIJbjQjCC/ZZ9JKCmsFQOr91mMto+UbxbN/rtCinuhOOKOk0YlQHhUaVMOSpVyfjgPGrqTvgi79kxioqFkFjQPUpJAQSiKLcvgNfNWI8dxW2kFNzN2lwRBlw8f6T54lJYYiDJfGi2xpl81PM2jK7jmef+J3TDOSTlEO2OAQQa4gAwMh1eN4RbdfELP/O7qA+UkcUOTDtGXY+QBifgX/46LKcO1I/AGZxFVtoPS6/RpUQSu9DSJpLOFe69q5eq9EOEjetYWZzH8maMIw98BIgidDY3sbh0HbrfQppGSEuDKA1PYvrAEVRKQ9AdHaFTR6r3kF79Hvx2gqF7Ps9zEIK2iKKxXMSUbUeDKImhufR5PpC5rCEkQ0iWtkEggCLDTH0UiVNHpteRhpeRds5AC2g3QhuSIXhpFwZKXDa3avuQ2ROwrQSb/nWYQQTbrCEwMiRRhlLQQmf+e9Bqo3C1OtKR/dCMKpIwQK9xFlr3OrTOVTjDM9AHZqFHDvzlM3AG96JhxqgnJXiNyxg++nlseg1YK5eA/5+99wCT6zzve3/nnDnTZ3ZmtmIrFrvoBAg2kBSbKImkKMmSQhVLtmXJ13asuFw5j++15etEVmwnvnbim5vcxLEV25Etx5ZkUZ1UISk2iQ0g0Yi2KItdbJ/d6f20+7zfmQEWIChTxZIVc58HDxbYmdndOd/5vvf9v/9CFjs9hp7YSHN1Cu/kZ4iFEzQbVTyhI+UqEDyFEdmEbUg0Zw+tZhXcEq1qXo3UTaOHeiOHq1XVZEt4uRopbFcnl8+RGLweQsNq3RgBFzMQQhf0TmJR5Sx0avRGDeZPHSWkwZad19NstXhu/36alks40sX02Tle2H+Ik1NTVJpNVXDL+SBuHIIE79qzizf8s7ey86ZbSI1sIRFMYoY9PGngXWFc+l7D8qHyqzu2NcrVwxd7rP9QauN1UYffye3ngxIuAkiJ93GtVlX3ilCzLp88fb/OiB94MXilQlB1iG1CvowKhEOh/HbMgG8x09bwXV5USRGlCgQ5VNX5LEaR7aLvMrPpTk6xj/5cVIQKR1GKTwne7jjJXxgnCgJgtVQx2LnQnTe+k2l4pcO8839XruBFAecXImLQLFmWoh5Wm5DtEHY8VktZcsU1pvYfp39wkNFdk6S7u0l2DSrFnC2mmsGwUtPVyktEzSbN5RnMTBotLHL8KJaMOgKaEkg0548yd+IpRq4Wk9IWpSP3k9h7H+H4NhynTiM/w+GHHsYq5dm0+SYWD+4ju7TGUqtBy3DZ1L+JlGYyu7LAqlfmgz/zs/x/f/gf2bp1G/d84GeZKZXJjI0qcZzXtHj8K5/j/KnPs+d1MXSvTLI1gra8lWennqSFS6y3j6eeWuTnfnGMD//GA9QrMjIR81Yp9MLq/dbFlVXeH/FQ1E1iiQS263DL7bfRsptMz5xT6yIejlAvV9T7ItOfwWgX7/n5D9CzaysEwyq2SEb6nhlQh7mQklVhd4FH2kaCr1gMdvwpfTmi4i+1UWO/2PPR6MuTCjr+gv6a9m0NfPK63wUcP3mCq3btXsdpfHlT0u/Xjf6dbESvPvbSd0Bt8QJeKYNjOar8IuZVRufF98n3/vPTK5SOt2VRb9Ro2Q3l1CDcLzVeU56A/vPEG86/yX1k3r+f5N8Wttf0Ld5tjaBhcfj4Z8iufUPZujS0OtWajBKD6GaA89kajUqLrRuHeONrf49AKE44EMBsLuIWXyRQWcLxutGMYg0HAAAgAElEQVQHbyIxPOajuW5CoZFIJi4mtjLOXyV37nFMy8NqdfPCvmfUCPi2t35AxagpDNRtYXg2WnON2soCWjBCdmWBg499g2q5ydjYAJN33IlpakRaNnSNQrwHo2WjBwQtFcNroe/EfSG6a2M380r0gVYDEZsQxnPXQJk5x9G0Em4rrJ7XqJYJBlo0c7N45RMYgSQNU/bHATQ3gmFGIT6GLUhWM0d95Xl0TMJ9E+ihOMW5E1jVBbRAjS59nKoUa1qAWCBEZe0Y8XAUR+qOmAhH1rBbNumBHeTmDxJwC3jBMLG+29ECaaqFKfSyFIMhguEMbr2Ik96IlTuK1sxjRAYIdI9SPvgosd5BZVzdqJ/BqVs4AajbRdxGHc8LoRHBduvKyN2TMbEWw7YjlGtZajVIjt8GZje6V8d2A4SEcy/egrLzN5uEcJk9cxK7WmDL5k1E0yny2VWVSqOHoswv5Di2/ziH9x1mrVQQwiiu7N22ozJhpKAMx0O8/b1v45q9t7Lt5teRyPSLc5DvL2r7vouqEBSbnfafjrH05cXg91IIqu1GgJ5ajXqjTqVSVdza8U0TPt30CgXm9+Oc+EdTDMobICKOWDSiPP1kYxGll3/QXlRpdlA4/w3zuYJ+Pu1lxaAiC/sfF3iJbaFJZ/wnMLHEmqlYIzHWbCM1Ek+kPhfncUEHrdbFbMZ1XoKXF6fruQE+v+ylx4UcKOprSo3onzISGSdCkKmjR8guLdHX20Pf6AZo2cyfOsOe22/CHOgnZIh9QQDXk8QOGWEEsVoFtFYOt7yCobXQIuIJmMYMp9uuF0nk7rZqMxjRFJoVgPlnaQ1fSygQo9GoEbIsjj31KDNHn6evexuVpSyHjx5Hjyfp6o/R5QVZW1qjEjLoGhjlKw98mqQZZ3RgA4PpFFt3XcXmt7yF3vGtuJqliMxzJ77KqeWHWJ5aZFNrG46R4LG5R4iketl7453U1gxeOPTXnDoR46rdt3B++gxO02JofCOFUonS4iqVaoV0X69CaCcmJ9mx6ypWV7Pqz+GDB5XCqlGvYxVrBCIyPg6RcKEvleT9v/RBUhOb0KOiEPO9pmwx1JZuTaUX+IWadJoXYodkGbWLPn9uvE5M0mkuOn9f8DO6WDB2PCtf0rRIhJU0KW1bG8fzfFubdnd5efPwDzUGeLXI+y7eAQ8e/b//E3f+xofkbPa9BWV0KHqS9ZPS7+Klf6Sfon73TlMtDZE0c2LzZNOs5CmXD3N+8QWCwbQqBtOpzaQSkzieZD34qIcy5FX7mDRavmI4Eg0rc+V6TUj5JiFTJ7t6hE898O8YHrUJWhpmyKDWcqg2LOZXm0ptGkFnaGAXb7n7XzPYlUH35qGyyNrJA0SHJohkBiC6XSlL640smcGraayexW7NEJB7ueXgVVeV0OPgwdNMz9QZGBli1223sGH7jWDE2tZbEoFpommC5AkZJ6z23tNPfJmpqeMsrFTQWlX6eru57a43kRodw02kqVRbRHv6MZslCssnyQzuxAtE0F2bSmFJ/Z6mlqYRaqjRaKBaVmvMjcRxWwX0YAxJVJfZtCtIlWNTm/4iXvMcZngjWqwHI9pPteUR6xpBGO5eZR5dczHNPrKLxzEo4Dp1krEtENSpllzc5ill/yW8h2AkhNcIYLl5zL4dtCp5rHqL2PB2GotHMewCLgUYuIvm0gxG4zTN1jKBxASmvkGNp23h1pXXaJanqGtBIiL8KM1gNxZpVBfAqeBYEWythaPZGG4S16nieB1vYVNdT8ECpJCr1SvoxgCxjbf5Ba5XxnYiGELbksbMaip+Y7VQ4vz0OTLdKUZHB1lZy7Jj5y6SXd0cfOEID37+Kxw7eFT9PuIBme7tVZY0S4tLCn1T27nhcdfdt7Br5zXc+e73Ee0dxAj6okPTNf17Xvcty2S1dhTE7TnfhfP+u0UDO/uBFH61aplGtUKtUVdpWRsGBny7HDXFeqlA8Ue+GFyPEkrxNTs7y9DgBnW6qjpKkYp9g+n1yF7nTVuv9rwwkmvbzvjxdJ3z3N+11Wt0CjQlTJMisKWqbkEHO6RQlWHYrr6FtClG1Os/OhyAlxz67QddyhG49MQQ9Zsfbd4mqAk52HE5evAgCdOkISpgyyLgSDRenokdWxjesg2sMi1XnPI3UGjkSMRTGHYYKONUzvhKq1bd596Eu1X3hV1GS25U/DSnuYKVPYcp6Gkjh9E/iR7qpVGrszp1khcPP87DX/oaiUgfkUSVzVtHmD2zQsDMUJ+vE+lK8vTsMWZOLvGGN9zC/NIcqbCHs2YR0oK86Zd/mlvf8eNgt3jsf/4tCzPPsummSc49skSr3CDcb5De1c3p+SV+6n0fYG0xx9985mOMDVyLVenmy5/+G5qNFq97070q01N3NTZuHGdhZZmenpTKJJUootXVVWqVKprjsLKyjGkGsFsO8VSKhrSQrk3Qsbhh99W89QPvIzDQTTgQxvQMrJBvAyKNeUvU4ppOMBhqj3h1pEi7wDdddy3Xm1J3RsIXHthpONrX88LyuuB/2UYV1dnpH55yQ0suaMfZ/nJOyavF4D+iMkl8Bj/8EV73B7+NrdhrSiugBKyiWP2nGEfn0yWkgBPOpI7rGDSbVRUr6TgFFrNPMnX289Racwo1sm3hBsa5/qqfYaDnZqwOh7u9CcoBq1BFlfwhvDFLkeRNrQtPy/PAN/4jZ849y46tEcKaR7UlRUIYpxVifrlIMG7Sl9jGm9/0ywykB3AWv0mruqoKnK70sErXWJpdpmvydQQCTRZmj9K/8Xry544TpUFleT+B2hJGMMWB03XmVjQGx7fRP5RhYOMwY3tuwxPbEYlIbRSoLM/RrBYImAl6J3aCU+LEY1/m+MGDmIEk9WadRr1BsVKjuz/O7a+/mf7x3ViJMbxahWhExwukya2tEAtphLsS1MsLkJsnmIxjRLcovp0bTODpFoF6A89oETDCNK2iQuHk93MrJ2kWTmK4VaLRScqI72C3GrPbCtVbxUyOqXWbjIuXXgpivcqwX7xZda+lOIhGcxlPT6MHkxcNvs0MdmOVYKyPulvBXF3CNppELKjHe2jVCsTiUfW3hARoRg9epJdy4TwBAVh0KeabytFCxDtOI4vXWsLyGlhaP6YexrbzahTs2kuKsqVpUbWebKeh/i30rXpNrMM3EB++AUJRAl4NHBPL8XBaDdxWiYnBXs4cPYbdaDE2OqzEiOPbRugZnuTxh5/l/v/5BU4dOaXOEFE/hxNxYhJ5mupSMYXHjh2lJeoV3eXm63dw1Y7dvP0XfoVQ9yDBsAg4NUxN0mtESOKfIRe55R2bu0uDJb6bHUzFDdYFCayo0XCz1SCdzpDp7rlwRnW8bK9Ue3yvBeEPFRm8vBiUN0J88/yIFx9VW8+rulDgdQ5gpeZr8/XU5uRfmM742NeVXDzgO9myUvR1OIKC+kkx2LGrkddYD/HK92/Wa74YoC0aWX8hXg79+3ZcMDVi7kTbCEcwV6Cwukqz2SJmati1Ji888zRjO0a45a13YxJDa66oDEkjsUmZ2kvusOIGOjncUhEt2QPVNZrNPGZmo3JYb5x/lvDIjXhmShGzi6efJaq3aDVLRIM96KPXsXj0MIe++TjdG1L89z/+S8bGe9h5TZXCSkDlfZ451WQgMsEnv/RFGgmP4nyN//D//gFf+dZn2ThkUF40OPnsGfbecxN5O8Q7730Ln/i3/4GR3SEyGzYwOTjB2dJxKosyrjW55e7bGJ3o45Of+VOOzxZw16I8/ehzBB3V98pUiD037WV0chPLC4ukkymC0SCxcIS1lTWF4J47d04VU+V8gdXiGhu3bKFerDK6cYyVlSWo1wkZGnfd9Xpufcu9RDMZPPEeM8y28ayM/311o4zbFZe0fX3VEuoso3YvoUbB65DBy2/0SxqRNpp4gfbQnn9dyExWKKGn7GXU/7Wbjm9XEH6vN/l3szG9+pzOO+Ax+8TjDN9+O7ocapok3GiKevBPNY7Op+5IS2sr/89yqeoLLGyNpnWcx5/7L5jRKpYjebomzabs5x6R4Cg37P5pUontSjmqXkOadhX5KViWr/6X+9TQZXwX5NT8Y3zic3+AadjcckMf1VKNmidiFE01vOIYkIxt5p/d9nP09fQo2k0j+yKaFqKRr2N0DdPQgiSTUfSWxmrFJV+pksvl6c50cf7AN8kdfoj+ZIKcm2SxFiOV6ibRm2KgP0W6v5fNN74BN5hU+4IkkGSnD3PywAvUKk3CmQy33X4Dy9NTPPng1zk/N4cnY9d4BtM0aArXS7e4+67rGJu8HjITWOEM5fwK/T1JWnaNplUhJJGhhkm9fAbNbhFOxNCCvdhmgrCYJZePoTUM6m4VM9qv3CealTlCVoO1hY+TDGYIpa7C0jMEEI/FPJbuEAwNK36iRYuunteo30Oui9G1EbuSx6ycp1WYIhDvU0pd2wxiiwVO06KaPUW8bxLPKqGtHKLlNAlJ0TewC8twccqr1HNHVYCdreuK42g5BgSDtCqrePUqmnA2RSzjJdDsskIECQ5g6H041qKKpXPdebUXal5SIcWWXcVxAjTqTQo1i1Krl3hmDDORIml4RDWLvKXUkoSMOiGazJ4SH8Ugu3fvVjXA7EKWrz/0BEcOT9Eot9S4WwExppxrGXTTN6mWpmMlu0quUCQYDXHVznGuu/Y67vulXyWcGSRiBBSrQNA5lYu87sPHq9pCke+RM2K1mpSLRSqVEs16g0azycjGjcTjCX+e2ZlIKr9MxaD/vgtJfqDF4MvxBWVzkUNRxn5BIfgrBK9tDixFU9u37Yo2HOvVN5f5w3Uulqrk1eN8tqDC5ZSoxKHVqCvJ9oVisP3gTgyMPEYuVOdwvxQV7ECPlx6dPrfo0tVxYRTYnq6ohJFO5SF+Sg0ZO2hUlhb40v/4axazS3zkP3+UcG8KI9ojocFowpcplxRRGrMfJyCWMwYBu6hC241mHXv1HIHuCZANZ/lbRKMDaJLpaEagmmd55hnlsaVXNKzYEPf/yceYGN1Esi/FJz7xcSYmtzLWO08sk2K2Ms3CbITxgb30DG/ko3/wUcJGgo/+7q9zYuYFnNYqxrLJnuHr+LMvf5p6EwaSXZyv5HnHO3ewWD1DqRhgw2Aaq+Jy923v4E/+6k/5yG9/hL/6m09TdIMMB4b53Kc+Tck2CMVC/NqHPsTZ6TMUGmUG0xm8usXRqZPc97a385F/9REVtzQ0OsLYxATpTIYzZ04RCEtEUg+FbI6Z2WkyqTS9ySgh2+KeN/8Yu+6+EysaIirJBJpHU0ULSp6lCAGEV+lnHfvqRn99dJTAncbAt6fwGwufluCriNd/XK6O9+kInYqyXWRKYakoERXVmXa8qV5FB/8Rl5/idSbjIXXZbRzlQaYR+CcWQLI+LaTVtPxRVkMsQWSy0kB3DM4tfJZTs/djOxCOifcaWM2Qum/EECEevpHr9vyMSusQHadwDNXI2JADVwoD4RFahIwELXuG//GZ32KukMOzm+zZFiaiBag0HIW+JWNpNo+/mU1D1zMYqlJvzChf1ii9SsQhFibnXjzG1lvuob42zeLUQcp1mLzhHvLLc5x49kH64ylmp2aou2XOL9YwjTTdQ0kadouxsTF2XHcDQzuvEvdnyrlVEql+yoUl9IbN7PllCmtrVNaybL96J6Vikf2PPcv52fOEowZm2CQe71FFZG7tPG953STdW3eRmHw9gViGZs0larpU1xaIpQap6Rr55/+SgKvTe9UbaVbzhCMhpazV4kNKbBiQpBZLst3T1HOnsEvnqM48glZ7AYIJApFeguZGLEMmHw6GlUQXI2xhkesDajpmmw6h5C7MYK+aElmmhWdVMBslHC9EwIwTTA1TXDpDOG5SKc2qtBTDbeCKdU54jHq9hV5fwnFKMnGmZXjYDRvNLmI3LSx5LDJSD2OZvUIFxPOKGI44XLhYSvFdJNiUa67hGUXFHRQVtwhhnJYYWlRZzDtka10kognMWJL89AwZPU8p3E1XMMHISIobb9jDqalpVrKiyA5x5OhxDj13jPnpWWrlKq7uhxConIF2rrB7oePXFBc9EApjBE3GRwZ493vezXVvfTvJ7lFisjCDsiKFU3qpdYyvJP7e9i1Z+5LJLEEb1XKJaqWiPI137tqNpuJSpegTP0pfOSHOGD46eOnPciWk8Dv9yf5RFIP+IetRKhaIx+Prkkc61hz+WOKliIxfUPm8QQXcXhCRrB8HX3Jgt9EYWRnSXTWaNd82pv0z+K/jiwpURrdjY6/zOlxfDF4oBV+iCO1wGC9VGcvjpaMSH6qg41GXAHTPJWh5NCXdoFbFWlrlE3/9F1x9/bW86X0/5YtFhP8ncKAm3lxiWlqipYnfoIyr0lA5S8DswpIsTTtHrXiOaPJqsrl9dOtBrEivCjiXfM3y0knqazNo2TJ/9pkvs3Nsqxqzzi/NK8sF6fmnzp3gdW/fzt0/fh9PfOObJJwNnHnmLLplkRodoRH1GN0xSnN2kT4riDhz/bfPfol4X5wzR6bZdf04e28LsFJaYmnZVAHh9933Fp57ZJpkLEb/2GYeffIY6VSF88dz3Pee97DzNTfQangcevYwx/e9wJc//bcMZFJsGhvn1OkZ9HCI6aUlIt0ptmzfwq2vuYm5c2cJ6wYrS8usruUxgkH6h4Y4dOgg1VKVnmSCHf0DfPC3fx2jrw/NjKoxny3G5gGfL6hsXqSoVs2Cj/6qwr/tLm+IAWn7/6SVEL6IHxPkZ1VewI+UiKljJ3DBgKb9Zfm3NDjtgtODxeUVhoZH/Hijdehg56Z+dVT8nW5l/1CP98geeZ7Mrj0KbW/HlbdNgi3Rtv9DfeMf+uv6O6osXf8z4XI3G3WlbJRpiiuIlSOIi3jB6gQJcn75Cxw9+ym11sMmpOIhNVmRIkMUonJY75r4FbqT2xXnCy+GptT+ssc3cSSFw2gSsgy+uf9P+eaRxylZdSKG0EZClGs1UkGTPRM76Bt4N32ZrQTWHsBrnsUggaENYkeiWFUpcHTOHj9If28/wb4hjJ4bifWkCNo1ykcfoWUvYrkpnvj005Q8KDs20XiGRCRGLB4hHJNiVbhpLlu3b+fI0WNEYgm6knF6BjZQbdrMzMxTLVd57wd+imMnj3Lq8FGW5xbILi5iuDpmwCQcjZEvFpRi+N3v3EMyEaf7mveiySg2pFE5f5h47xaKtSLm/DdIJSK4yavBljHpGQK9ezCTEzTKC8RCYVw9iW0X0UThGo5hzT3L4tE/Ii3Ra+EgbmyAUCuGphdVpjABUSL7ufCOnSPgdeFqQfTwRhU3p+tFGm6NWGgjbn0ZN5jGrq4ok2Wl7G3lCWoalqERFKW35scGeu6qEla4eoCm1kCzdBUGIDeJ62lYXgAj0KOKMfm3jNk1T6JD68rlwrHlukfUmUhTxsqSPCJIqolVt7GrVQ7Nh6m0bDRRDrsBHvjsl6gXKoRDYfr6Bth7zSQToyl27NyKayb40tf3c/DASUrnp2nUGji2i2cIMnpx75VYVeF6SFEqIbNCWxjoStGTiJHuTfALv/lhRq55LclojJDu4IgN2CW7ve9Z+8o+5N7xu8aLobj+M2UsXCrmKeXyVIolytUK3b39DI6OKfNyP4CsE5Rw6Rj6cp75/1LFoPDyLs7j1/kGtvG8zjD4pUhMh5zlf8VHYy7G1V1ywVQmrT+akw1OxCGNZt1XCl+wBOkohlQwjW8v44qdxEXz4vUilpcXiVz8edZfKCUgEbK0qOs6/oieS9O1sZYXOfD4M+TKK3zgg7+A3j+k4oyEueoKaVWroXkx32hbbj43DEYLrdVUi0dyeo2WhbU2pzZWuzZDsRWiq2sEM9mDpYcIB3QKpw9QXFxlaXmV4nKBrJi3BgMcPnGUmWOnlaO24zkMb4zwv//yT1OsGmSzZdKpBku5OXqim4gFkjjZRUxLx+41GL3pLYTT3WTPn+WBL/w5I1vLxJOjTGx5I6nuYY4efJjsbIPX7L2B6YUFevt2MTN1kL3XbMKT0YcRxgklOHEqxwvPHeGLn/kkbt2m0ZT44zBDI6P881/6ZRVB1JNK84e/+7ucPCKpAXUlCpRcZzMWIRxPkEgm6evtx7IamPUGb7z3Hq5551swA2E8W+xqbGUgKpdcZVkq3mDHa9Av5OTayG0sZqMdekEHhPaZCJIA4KvYlUWGQhUvtRa4dLNoH6gK6YZiqUJXKqNSb2QNvdxN33mNV0fFr2zr/b4/yvN4+Df+Da/9w48QUE7zYhOk+0JUNcp8pYfC9/0n+wd/wQ4SKH/XKoICSmycWAZIKoTYx8isV9ALienTlD+gpy3y9KG/ZHrhOKbZYmzQJWO6tMSVIajJmU935B62jX8QR6W6yHsqXoS6WMX5SSFag0rpDF947DeZz0HDstm4IUUw2FKvs2vT1Vy7+dfpTm3AyT7IwoE/JtUVwvYSRNOvp5XcrfYA18rRqiwr8+lQegO214Jqi0Ckh8rMk6wdf5ZoaJSnn56hGo6zWK3SPzImUmiKCytMnzpDvVbx0U+VZKKxYWiY2++5jWhXHNt2yS2vkVtcIRwKMj4xTqZnA9PTM5xfmKdcq9CyHcX7kj1FRtxDvS6vvb4L0j240Um6Nt5CJDNIKKhz7vGHGR5NU7WmCNEi2bOFhh7FMEIY8c1ouhTKLpZVop49helKtFyNuJZmeepv8FoniaY2kejaSalyAkeLYir7ngq6F1Tm1S2vQTDYr9axrvdiuRX/XJHvI4bObkntkZ4rSJ3sVXLehJU5v+W1sGmJtTNaQxriLJ4pApAAIbuMaBMdS/xwAyqSTgSOjtbCdgIqBUWlcTjSOFjtOFfx7gsr6oVwzTXFF61jKQW6Rm61wemVoCq6NSPI/MwST37jCTRXU64QEr4QD3gkIzrJZJybbrmTZ54/SrnSZGVxnoDs6VLOiyi9HRQhdZn4EvqG8aKB17Ech1RXjI1D/WzcOMo//1f/itTwFmLhmKI3qPu9TffpeBC/8puv01KphOIL8EGrUWNtbY1iQRBBuY4Ntm/bofx1Bd32z4OLBeDLTY6+HR3tlf+MF2oVVWb5VN4rzmG/05d8+cdfPkZb/+98Lqc6LinWOv+vftEO768tqX7Jq7cTSC4pFtuATWccfOE562LsZP2Jikj8r5QqqF0odhBCKQ5EeSqja7cTmH6BI9D2nFvnL7j+d/EVw1cuBgNiYyO8MbFRkdrBcZS6yWs2yZ86zlOP7ad/oo973/se3HAKXY/4jHXE7qCFqTZPwa1dpQhTb5AjUXZFCEQFyiTg5mmW52gUpnHNPtJ9m2k0WoQjcarnFzjyzYcol6usrZSpNG3K9QZutal4emefP0rDtnlo3xP0TYwRiVl88IPvYXrqANfs3kVTj/H4556mf6KfbVcNcXDffrp7EmwY3svxqbN89QufZ2Kgm594/318/POf4Pf+0/8k4Ji8eHQfJg1CoSWOn5jnza//dZbOvUCA8+iOSTQQwg2arFkpWtGNHJ86xRtvuY1vPPh15hfPc/z0GV5z52sZn9zM0998ir/5i4/jNpvqGskYvyvTTdNzyPT3kYgnWV5cYnxsjIip02Vr/Pzv/2sSmQytRlPxRlSsUAcBVikvogiQeEN/HNxBB6U7vnBt22uxYyskj1UiEJVj6aeXtO+jK9wEndfUFC2hVK6STnerw7AzKl7vYP8qMvj923e+p1fy4IHf/n3u/Z0Pq5cRzpitBdSI2NI9MXD6nl7+H9uT1+9jMq4ql4pqD1SJTMr2S1wXHCXcEtRc8cxcH+3RRcCg69Ttk3zp0f/CanWNeNBlx7BDT1KjVBKfT3lOmh2bPwzmqDr4PEn9EIcE3VB+sKbm8ehzf8CLM8dZqzr0pOOEtYpymhjuvplb9vxvOIEk0dZB8i/8e5xak+4N1+PqVbREH6mxt9NoOQqzNYMx3FaThrVAY+Uo0cAY+WqNavYQ2toy01NllhtJSg2NfEU8EDVePPg8pWpVcabr1Tr1SoNwWNKwbEKhIJFUnFvvuJ2587NUSiWGBwZYW8mqIlDMgRPpNLe94U7cgM5idpmgGaS3t4ditUBppcDOzT3cfk0v0VSM8MQbqNth8rkswUaZ9Mhm0hMjrM0+SzTVi9NMEk+NQzhKfuF57OI8wVgGQ2ugN1roIYdqBWrzD1FcepJwNI1pDtE7fCsNiadryCEzTySUpNGsYrGKrbJ7JWdFOhpRxiYI6hKlV1EIYcAVs25BEaVAc3EFURRPBvHla0E9YBIxu5V9UHLD1VSa0Mwfw7FriIeq55nYjqwJA8vKgRdS9i3+hzTaLpIaapgxdCOivof4SrpWE9eqqjz7Yk1jbtGjUDeVT6DQ+p949JvMzwjQYWCY0kTbhD2NhBkknZKJkaDNOmv5gvKrFe6dFGAWUvT5VY78W/FSlc2Xhqdr6mft7umirz/De3/q/bz23T9JPJ5UQIwriR8ybpem7wruIK/k/l0PIkhjVSkVyK1mKRVLKuJPplNX7d6tzgWxgvN1CyJiXccVfBkXkx/JYvDl+IKdN1Nm5dGIhHh30BUf8fNVa+2387J9V5SdFwypL8mDvSzb+LIrpqpsoNloYttNpWSTglBezxec+ONm0zBUNyzI4OXIjc8h9FfYOpcR9Z2EFXbhIrW/1wVYV8yl0ZVNhalqB7kxLIx8mae//gDnZlZ460++idHdV+OFUsqB325VFKrleBVJY8cIxWjVVgnE+tAVOugpM2mNEkJwqBZfZHXpBfRmlXggiWsMEYlmWJ5e4MxzBzC0EEEzRr1SFaMA5deUtHSm5mc5eegYx+dn2bZtkmy1qXye9t6+idfesZvyYgW7FaNVchnYkeHY9PM89fBR7nnjKIuFCvfff5SfecOd7N0+QdMrkg03+dbTZ+kdSPLj73ofy6vznD39PJoW4MBT87z/vrtIhAxsNXpwWcnV2b77VhaWajSqNvQyJmQAACAASURBVH/xx3/KytKSupHHt23FDgf56X/xz0n39Sk+yLHDh+nPZDh2+EVFL1jN52naNgMDA0o5tjy/yJatExRn5rjlztu5+p7X4jqeGif7e5NvEyAO+jLOUWmG7VHuBUujdd3ZhUKvje5dIBBLF6dgf1m7F5uZi8tO1oiQ5EUx55uUy1g7092rCPBXEpG8Wgy+km32B/QYQZTE7kKALMXODSiKhjR0/yvggj4D1v8j614mJtVqhbrQVqymP4lQdl+O4tkqD1jJCJf0B/miELFcQXxcNcVoNhd5/uiXODG3D0evk47A5iGdrqAllEuVbZtO/TN6e95D02khjDZRpdZbNariVefMcvDsp1mqyHkt1ip1uuMmm0du4padP6/iyDTTYOWF/4g7+2Xi0VEiG66la9PNOHaAZm4FXatjZjYQ6d4hVTtL01+h29GYPj9PUoafbpFk1wRPPXGcE9kquSVBaFpMn56nr7+HwW3jhCIxivky52fmWZybVyNyiSZTMalWi4ktE0xu30w4GlYghtzTUwdfZGU5S29/Pzt3XUWsK0FefO10jXgyhduwKZZWuHn7MDfvHmD6+AG81CDX/PiH0GKDFFbncMtrpDftImQGKcy+CJE4XUNbWT73NJlYADO9TdnSWJUaIbOhxBoSAXfsqb8gZOcJJroIdW9VHL1EbBILm2A4ppSzrlslEujFM+PUCkdl01JImeFKUVSiKcP+4BBGMEa9PIduraGHxAw7iumEaQUciI4QCqap5FYJhpO0vBbJWC+N/HlsSti2ie0VlVGz59YwPCk7JUJNEQfVeyXcQMkVFm6prksxKN7CwjuV0XiLuTWXQi2sxriVSpPz55d47OEnqFfqKodY1pzhukQNg2Q0yg17rycYiWBZNotLyxRyRRbm51WiiYyFL+aH+dQy9fu2tQOSJNTfnaJnsJff/Hd/yNCeG+mSXDs9hGWIS6OL5odHX9HW5e/bhTriQwEtCrk11rJZdX9J4zA0NELf4AB2m5okkyhFZ2xPiy4/G9Sp1S4MO59fDjz9fT/Py339B8YZ/HbFoGwuYjQsmcAiKe9wADv+b2oEd4Xf4IIZdYek36kZlfrTL8jWcw07ymJ5XTm+xaOuwweUja6DCLW1JqoYbIp4RA7x78BJ3Ieg/e98+WzfkR5LTFb9iZOygtGtFtPf2sdjjz3EarHIR//w19RGhhEBQ8ylW8LCBk34N2VC6V7s6nkcI0hI78bSaiqz0i4tYGgW585/lSANWlaB+TPL1KtDpMIDzJycFqEtQS1GJdvgvg/ex3PPH+LLX/oKw5k+js3PkAjGOLO0wF2vv41oJEpI1NSNNYYH+lg8s8jk9h2sVZaoh+Y4cOIFPviz/wczC1/BZpnsQpwvfXKGO/f2M7Z9kKePr1ArafT1hnh+3zEGxwa49003sppt8NlPPMU73riX66/eg2W5HDpwki8++Axve9uPcdO1u/iDf/v/UJXuMRKkUqiylMuhxyL85u99lDvvvkutkYe/9nWVL7kyv0hvdy8HDx1S0YJil2OYJoNDg8xOn2PDQB+7+oa44wPvwDODGGZQFfvK9Fa+RzBEKCi51H6ovWoyOqIl+axNAewcmBcbgIs9n9R4HSNqv2i82Ej6n/su9X5vDJVqnXgiqdbVevX6+vXy/ez6vtsN4tXnCcm0ru5FQTR8ArfRCSe+jEn0o/du+SvYb2CEB1aTIlA4fuK7Kki3r6i68CHFoKxlQTEUkt1piD0RBDSUaEFDIhfrHD3xBHPZo+QrZ4kEigymIB5oYYqdSvgqNo38KqVajsWlY5w9c5xSPU9XKokZmSdbq7Bar1AuuPSnu9k5cTu7Jl6LVWkQ6e4laQSZffbXCTXniSSHiPdeTaDvGrWfG8tH8YqrrCzk0AL9WL0TjI9vplxzadUWKJ9+lnRylPnFJi8emWahVOawqIOrFrFUP2NbtxBNRTCNgFJKVysN1XCKub3Elyn/WUkOCcDk9q0MbRxRY+lwOEwxV+KFfc+zurBCSPzhhgYZnhhVjUStXicRNKlpAZx8llu39NIfLtG1qQdj7CZGb/5xQl09GLU16nYNx9WJhHowRFnsehitijoDLFELW0WVkWyXZqiuzZJJbOT4vk+TP/swZlgnmupWX090DRAMd2FjkslMUmuUVBHfJEBAcfdqitHmyQjZyRNLbCaQuJZ6a5Hi6mFCrjQDUbWfeqLy1cQqyMJz5RrHiUZSFKuLKkVEc8SHUEqsqM8jtcU8uk5A4uV0KQylExCxqKGWlawfoeyIfY4j8X0yhG7WWF5ukqsEaQmvUYdqzWJhPssDn38QWxTkus/ZC+GnhyTiUeJdcco1sWVpYDVttS4li7plSSkshAYp6PzNVzH4XI2WjIA9h5Sm0ZtJce877+Pdv/grhPuGiIvKUgsodwslF1MH9nd+f8ueL+dJrVZjbXWFQi6ngArh3G7fvgPxNFZjaxU3K8JFfyIpH51C8Ntxyr+fZ8QPvRhU3Cvl92f56Q5tJKaj3u28/Z1/XzqO9a/Olabb/oHeLsY6Y+N1MK8Ug6LikdGHPN8Plfb/7rymbAbCGRRys8o3fpmPy+UCUgz6CFBbubyuKBTKqsDcF77ealGdneOrf/d3nJyZZmzLEB/84NsJxDeoDE/h1YjFQk2vkuwagHqZVuEcAc+mUVkioAdwgl1EurapwtUIahw/+TXCuo1l2szNrnH39T/BwcdfoFSqsn3PrTTXcpw7eoIVp8S5qXPULZeKazGTl+Ktxs/9/AeJhwOU1lYJVl0OHXqGoeEN9HQPsFBdpBkuEE6HqFSXSSZ1omLsbFcxbYeu9CTJUIFnXlxiYckjHA3Q46Y4lZ3hmttuoKeni5UVhz/63Y/THYjxpje+icxgLx//+CeUP9bVu7fSslvsPzBFMBYimYkxP5dVHM9oIsbktq3cfe89bN2yhW88+iiLS0vKYmbvDTeqxJrV3BqLC4vq/W3WGjTrTca3bGJ33wYmr7uKvu1b0MW8UxVhch3E5d+8UAyuX2+dok51hO3ivcMX7BSE364r66zLi+Im/9HC3Wk0LaKx+CXG09+ON/gqZ/A734i/L8/wPL7yb36fez/6YT87sp2hK5xBJZH8EcUGL1JxUH5uMpkRay+x2uqggIJ0C3LtF4D+tEWep8IAPD8pSsWGSrPsimBBhFc2tuOPuTTZ0w2b2SUxoP4G1cpxomaVdFxTZtSD3feyf98MoXCYkbFxcuU8ll1irfE8BadBtRrBKmpsHt/O1bvupCvUxeLSKbxAmS2JbZTmPkYYoc54tKww8eE7CUWiVKafZGr/NJWsQSSZYeimN1GrrTA0uotKcRFn4Qir8y3OLtYoNXSeeOJJCuUcLUcn1TfMph2bSae7sFqW8uM7c+YsC7Pz2A0ZZwuf2ldzyonQEnWu5jExsYmJ8Y2ketOsra5yYN8LFHNFZWgfTcZJ9WSIpzKEAv4kwmqWMSqrvOuua9l+99vo3XoNzuoiOTNA/vwJxscnkeTQWP8ADStI0AyxOH+IzMAWwrENlJf2o9k5dDtMVzJKoVynWjzDE/d/jK5Qi1gqSLK7j0i8CyPYhRY0VfGmTL61BrZXJRG8nrp1GscpEouMqdG6EpmQol45T1CvYWh+JJoguJKdLLo528oRk7GyZmIHItieRkgP4eiWGgnL+aaEVSIa0uoqZ1qELJrcO2IhpJsKafNZYNJsSOSrjWU7LGWLZPMuriSQyHpzXXoHhmlZ8ODnHuDwvgOKCiUNieQmu7bC97D9V1KTH5lBhyVxSoFC7UKwrRNQDYwRwHQ0LF28hZukjAA7d+/hV3/vdxi7ag9mNOrbHqlJsoBEwjFUXlLf8YfQKvJrWVazq1TKZQVWyESop7dP8cUlq96nK/nxjLrhO1ms55F3Pu/UMy8Rsf49kaav9If+oRSD6w/JzucykhA+hir62qNh5f/WwQQ70V7rwqDVc9fzA9tdbnuVtXlfPu/w8qpeMglrVTHElAXhLzqlEl2nKhakUopKGRNfnjt4SRFwGXIp/mO+svRiK9H5XL5mqRtDJPUOoVqd/V98kEeffJSzi1n+7BN/hG7NYgb7MII2DYnJCXXjVJexW7JhNYiaXdSsKqYggsExbCdPaGwvnpdR+YlufQW3vMTxuX00Cxbxajdri6tce+PrmT6V5Wtff4DJyTTbN+/m2NGTHJk+S9GzOHHsGN2ZPtVJBaMOG4f7GO8dZ3pmFsfRiUcSuKEiTqBMKVji+uvHyERFLTxENlvhC5+4n596200ICXK6VGO2XMKe98gXbK6/Y5xUb4JwVGPjpuuYO1PgY3/41+TW1hgYGadZKhPQoSuVIJZOMbJpB/fc+2b+7rOfIRDQOLj/eVaXVzAMjVgySjQa42fe937OnznHIw89rMxBB0dHlHdULB7j7NkzjIyMEot1KfuZvu4kd+19DTe84y0KHQya0rWK9YUEygcuIoPr1pd/jX0agOKyqgF/55pe3gKsEy+1F8f6hsa3S/KXojQ/ggwmkykkj/XyG/9ysvCFpuaV3tWvPu779w54Ho//X7/LHb//W2pdO0r16qP+HpaK+vpR++hMQFSCT6Ou/ii0R/jLiuDvIVG6PoP9ooWFapbl0G37wLq2cG9FMdpA1yRr2/H51e2nioJVouUMMae26pRKp8muvUC9eoZ6Y5ZkPExUew2h8Cb0UAwzmEAPLvDkkY+z0oCwHufHXvMvOHPuAMurcyTMAXoGExRzL7I9Y5AwbYzyomqIW60Qmd6d1KoO2dPnWM5qFCuwae9etv3YvyA/c4TFJz/J5tf/JLPHj/GVP/6v6FpSpTI98dATFF2LugNmNMFNt91AJBIlGAlTKkueskN+NUez0uD0yVOKqi3IqOsZEo9MS1whXJvN42P09/UQCkc5evwEiwvL/gGvQSQUZHJ8EzV7DcNIELACFBbP865338HNb30X5tgYaSKY/YN41SzV1TmEaRcaHFFqYKJprLXjeLUC8eHdNOtVgvVF3IBBvdnAsHRWF0/x+Y//Z+KtKr2jSQYkxSpqoneFyZaXlDn0SOoqIqKkFYGIthHNKKtUEyMUp9KoEJLiJ7SBVmWGeqNEU7Mo5Ms4bh/J/t08fOALzMxlGUnq3LVrF+FgF8GoS8TtxZbJqjD0VHqXCC9kJcQVJ17QYsly9heWUAwkgUnGxbbKfHbsMvmCCBQdaqLaV+pj2Z9NYl1pQpEuWpUW+594ioPPPkchv0ZdsHoFAqpBrkIZo6EApqErlw5pVjq58LKthwImt952K0urORanpqk1JQe5wY5NE7zvl3+JW9/9bsLhLqUgF6NusfERcZOnBdtTvFd+pyvRVa2muIHlgghFiuoeGx4dU/QDXWgWUgcYQlWSjGQpXnVlseRPIX1h4vqz4PLPrwREfC+gwT+KYlA2GRlNCEm3Y2PQOYgVOtMxju4gbVeAa9ejg52Csn2WXwyL6CC9bTi2Vhd1rl8E+sVgmzvYLgili5IZfrMu+Ym+G3HHnkiEhS/9uMgVvDju8wuKzodwjYQv6CcZtLBOz/KpT36SF0+eZD6X48sP/hVu9hhuIojhWrQsTwWbt2JJYl4ELxhXgIQghsK7aNamiWkxilaFmASLKwd3i4pE7c1O0WhUcc/niBhBqvE6U1MNRvs28fQjDxGTjfDwQXp7Bjg+d47jy+cZ7+3n1l17VOZvOBFk6vR5VlYX6B8Q42aXZMbmTfdeR65eYq14jkAwAN4If/tnX2e42+VDv/or/M39X8cO6pSbOfJrQZ595hAf+tV30d2j09Bdxro3M7HlOm5/7QcItuqErJi4CdA32I1VrxOOd/HGd71TFU5X77pKkXhdI8DZ6Vmq+TxWocBIJs3n/u6TlOt1Wi15Ux3Sg31kxsdZXc3TLJWoFNfYMr5J5R2L8GZDKMovfvhfUu+S8Co/11RGxdKpBkNB5WGoDM/XFfH+wdlejes4Iy9BrtvUZNV3dKq+diujLAX8+bNSpcnaKZQqpNKZS7ghlwtIXuUNvvLN9x/ykeWZRRKjG3x02L+QbZTwH/K7fhevfVnTq9Zue+vpNDHKW7XVUlxo+VsOUDEL7thrdQ4cGcMpdXx7f+wgg2o/bjfmwhtUS1v2T8mKbTs1CCdZaPstq0rAiKsiQGLRHMsjIPm6pTVmpr7EavYRpZDt67uV/v6rWC0XaEVOceTEc3QlUvQnd9OoOWiRFslUDxszWzh05AEy/SYTqSQxq0Z98TnFN+7u2o1narjhfupLU6wuDNLquYFNu6/D7Ouhll1k+fkn2X7n63n+oc9ROfxNiqtVoumtfP7+h1mqLpOzQoq7du11N5Ae7lW/e1CM/cVRwNBoNmrklpawajYnj5/yHQUkCUNGn8r6ZoxIIkE0HmP63AyLKys+uqXSr+RaOCoz2bID9ESi1OwSN+/ezs3be9j7C79MqnsPpeoKqeFJNLuJ1qgSCSfwzASN5QNY1SW0qCimh7EdE03CBLwA1uJDYPaRqzf503//O9SW59k4GmLrxjGW03NUHY1EIEi0yyAZS7CBfgK6WP0ECco5YjdoSTSmaeBUSjhGklpkB939ezh87ACr1VNEzVFuve71/N0X/pSp1VNYxSqv2XUVmXCCoZROKCyiKluhf4Kei2eknEUdD2FX61YoqTQLCuSRClnsZ2yLppWjUPDIrtpKuKJE++KIYxqYRpdCUuNdGcKhCK1Gg9mz5zj47H6yR06QLa5Rk8miIZxHl3g4jmOJw6FM/PzYV3UCi/I4HmXXnj0srKxRWJzFsGts3r6NN/74T3DTW+4jNTCIbyTW2e//vrlwR9/QHh21KUViWSdoYCG3QilfpFptqjWR6e1V6VNy3yhLM8UXb9vYraMLrR8Lvxyf/HL62frd4rstCH/oxWAHcZPuVJBBdfJeQGfa1VtbxfntfskLYw9li3WpL2FnJLv+DZM3WcYiikCrQtSlW7qoJFULSBOycFBV+J6IA9orq5Mr/FJsqM1TXKcyvnxLV9nkUoyK0arV4MWvPcpXv/JVps+fV0TcT3zqY1A7raJxdNvBHBhFc0OQGFOqOFHtBcJpyoVlEukx3PoazVYJr7ZCKJrAMJI0gmEVtn7mW/tgtcFq8ywkAmjhIGs5jfljiwQ9jYMzZ5g6c5pio841u6+mWiryultfQ5erUaxWOLOYZbncIJtfJBG3aVVKdCXiylnfjDqM7+yhd0MfA10TPPCpxwnqFm+47Rb2T01xNlulZeoUi2VlRpuIB+mVTby/jzOHV1lqZnnmOSEoR3D0CvFYgk3jG3GE4+G4vOVtb2NkdJRnv/kU2aUVegYHKdVq3HHnHTz91Lf41qOPkE50Mb5pM6dPn6ZRLBAKBdiya6evBBMvv1wOt2WpDj8Ri+DmS/z67/5rAgM9BHR/VKxuzEDQLwalk3R8u5grf1y84us5gRcPyA4D62L576vj/QJREAZBhgU7KVVqpNJpf0zd5qN2vKuuhAz66/Hv25y+iwLi1ae8gndAuE6GPx5UjZzXJnu8gqf+IB9yhQlIh9wiHMBOEahQLVHCCxLYVgjLylI2R5Ir0g4B8BXyPlKo+LQqT9hfr9I4C6p+IaNV11TjLOp6BO3xmtiOHMYRjIAYIINjSzjQHC+e+LrymYs0bZaPHiAU1shMTBLs6qLsHsUI9pDpupmZM9NsmdzG7OKLlAtVBgZjzC6dZOfoRnakh9HkexRO4hRXSI3eSDU0QDw6Qs0zCCbHqFs2Afm99RZ6pUKoawNacoD6/DR66TyFU49gV+Ic/NrTPPjYEaYsG4y4skO56847iCTiynJLkmc0R4Q1LRVnVimUWFpYZmF+SZnHy/siQEYkGiFXLtE3MECt3iC7tqYQKyG5tSxbGXCHAgEaLUmxkb2gRSZi8u47r2F0tJ+r3vWL9I5vo1ItkUyGKLo66dQApfkjmEFpxi3cgEsiklHm3I16ntrxvyMaGaHi1bGdJM898xTZ1UWCWpJa/gjZdI1kP4xlhukZHGV+5ShbI3sx3SKuW0eXeA1dphWSDWyjB1LoiV1kBm6ibNe5/7MfZ3Aow2tufCNHDpzkkWfuZ+dWQThtHnv8Ud5w/evZmE7Rl8kS0qsEAjF1BhmBmDJLdqyGb88SSirrGjGYFjRZGgSJHqw3KqwVGuTzdZG5+EITLaBU4MFghHA0rnwHo/EugqEIMtETBLucL1LJrjJ36hT5uQUqazllFH5q+ixVq6leQ4AltWZVyo2r6A593bK20kQzKbZeezU7brieyat2MzC2CV2X9fxKC8GX3thynwjdYk2UwoU8pUIOMWcfGBpRKmtZALLH+8WgoJ6+YrhzT63/u3MG/JMpBtcXX2LxInYF6mKs12Kve88v5wauPxwvLwY70XWd9JLLL52oSOsNvxi8iAz6Y+KLAgJDFYOyeQq52j+Lr8wd9L+/Xwz6yRQvPbjVBW6/guI8VCp87k/+nOf27WMtX2Tnnmv4pV97B9HWOaLpDbiBNHqml+pygdjQLlyvRWF1kUzfGNBQodumGaWwfIIwNcxIHD06iKXpLBw4QOvELIXqFEM7d7CSa3Ds2GnmF9c4fmiaN952Bx//3Ke44/Y7KBdLjPT2kYyGMMI6nuGyVqywmGsyt5pltZBVXoBjYwn6+jIsnqsTNnQqzooyed45uYX80ipz5+fYu2MPU4vz7J+aJZLpIbuSpbiSY+vEJOneGL3RBndcNYkXGeD+Jw7z5Lf206i3SHclmRjZpEZNqWQcq1rl6LGTeIZsHMIh8dTmvHP3Ln7ive/lLz/+V5yfnlHK4dPnTtEsl4kqLqCm1MLRRFLZWIhiq7u7m2AkSE8wzC/+2ofo274ZPSBO+xKBp6ELh0R4PCqJpq3+WO9ZuW6DuBI/1f+yv/HINfYFSO3CUCnn2huMGjN7qugslSukMtIt+znYl4tILueFvFoM/iCrqvWbDjz0sf/OG37u/UpR7AWkkfvRURKrbPVWSzW+wn9WZukq891V6z2orF585FpQGl9V71NnpHFVBH/lt3lRN60QR1UM+mb/foSYoEIdnrTvqCDfSgj8piklkaiQG6xln+H8wikimTHljLAp3s0zj/4lmEViXXHMdAUtOEG1tpXzS/vYsWU33Ykh0vE0p5YeZq1U4PrRCcaiA3hSyDhLrM49RWbDTYQH3onevwtDnAxOfIHU0DV4tk727JNE6hZ1V8fqmmRk8mpwV3GKCzTyy5z72hfZd9TjS088T6FeJawZ2JbDruuvobeNCEcjEeXZJ6NGKZrLlSory6uUimX2739eCQFkn5lbWfH9Y2XYqNIupBDxBSdKqGFJcxqjaddJGBqTYyNMhh1uunYTfTfewvgdP0Fhdh/hRD9D226iJqlUpWW6030snT7IwEAGxwsQCKdwK1OUjn8CLX09udUFrOqyiqNbLBbZsf0eVpYPkbOWiKV7iUT7VHHSaJ6nmpPQg2X64l1oTlmZgsu8NZwZ42zFYjZb5r57/yVffexBzi8coFnOsWvHzYSCgzx38FH6Ul08f/w4K/kVdk1u5/Y9r2NDpEhMk5jQGJpYnOkhNf4UQUhARsPh7oterrLWWg7Vao1cPk+l4SdpiS2Mq+mku/sJh1JEY92KelirNwnJ2WaYhEJhRfERkYWo3utifVQsUlxaJOzB7NQURw4eVuepRLrJOpVxayQqKVUZtu3cwcad2+jfNElswxCpDUN09/ZiynUSwMf4zomBcg9YjqXSaPIyFhbLmGpVhRl0d/f6RaDcZ+0CUIpS2e/9YvDi3v9qMdj2dBMzUckl9sG3i6O5K8E0HYXweo2xPxpWR+Yl8m/fMFgO6ItFnGxaciEkTFx5HEmH3OYYKP5ghzcozllhsQ1wFInWtw75dsbCHcPqiwuqA+ZcLFz9XGJ5ncbcIn/7x3/C4aNHKZdrjI5P8Nt/9HNoxVlSfZtoeWHMZAYSI+2MZgOnWVc3BcEwTnGeQDyDoVTROTwJjBekSYQkRZtT33ia1cYsrhan2mhx8MWDaI7BUP8IzUKJqqVRltFvOE6lUFBuTD09aQIxkxPn5zHMOA27Sj5XxqZBIJ5l13WTTO1fIhMeVmHq+UKVpmsRTsLoWB/NFYkhMtmzdw/n5uZ54pFDDHYP4lhltl+7nRNHnuXn3nGXio8rEeCJp07wwCPPUrVabN24mdX8mgpVLy9nqTZd1up11VHLexaPRRVnz7UE2RCERidg6ughT42gDKVwg5aMepVrvEMy2aUKPSFAX7t9B29759vZ/pq96MpQVFTdfvh4IBCk1Y4l9EUiHZuZTiW43sVofUPQWW/SiArm5x+IasS2ftwsPBr1/9J8eMoLq6dvQB0U6zeFl+OFvFoM/rCKQY+v/58f5a5//1toblAAwjax/LsSF/5AfgnZv6QI9E2iZQTsewPKHih7mOxxguIp1MH3y1C/jL+/+X1sxyZJxp+qwWlTaGTtKiqFjLjaKKJwqy/xh73wW+oKDTdEYezKiDDP0vIzKic2nk5TqhYI62Gqa4c4d2gfsXAYL17F7BpFi24jEDaoVnL0J4exrDoHjz/K7m072No/RjqcQddT6F6dSvE4emQryY130xAUqN4iFpE8vDSOLQdxS8GSTvkUtpbCsD3y808RT2Zw19Y4sf9hDjyvYZkBThw8wszpZYri+KBrjA4Nku7NEO9NEU8miElRqEALjYWFJc6eOaemHz09PZw8cZKGei995LQTOdoZsTuuyBL8yYBl2AzGYlyzayeZ8jLX7x7jpne9k+Duewmne/BaNYk0JlfJk84Mq5xevTpDEItcpU56aAyrvEDz6J/jRMcoF+YplBZZqSbZMHw14WiKmdz9TG68DY0JAtGYuob7D3yRamuJyQ1Xs5ar8s1vPcjYYA8DfRuwzG5OZBeZXTjDxt6tWC2D6bmzQjskHAyjhZP0hAfYd/RZmlYVqy5WQ0Fee9Ob0WpFN2QNsgAAIABJREFUXrfNVrFuKndQNwmId6zlEpKzSovhiKm0Z1GtNSgU6hQKYlwe9NNFFFoWUKraeCJFItFNwIzhaZ7KjzdDETVyD4bCSnAkqHVQrI3kcjdq1OtVHKFzSQEoCK+HOt/lXjCDpuJmB8NhwtGor0ZPd5PO9Cp7G3Var6eCfwd3qU9xq5NdXqKQW1W+nFIrJFIZzFBYvb5cfxFdyX3iF4F+Aejv+1cuCL9bZPB7mR79UMfEHWRQfgFR2Yip6MUR8RU8fV4GMWwDM/5f7Vi6Cx6F64vA9kEtj5PNUDZLkbqrTliNTPzCsIP/SaEQkfgf17e+6fy8arS8bsFcHB5eOib2D3B/pV2Y8Ys1gdqQHfJHT/KX//WPOX7mLI7tcd/738+b33oVoeYCRmozofQI+aUzJDfeoni3QljWaWA7DdWB2fVyu4PXKZYW6En1srZ8mu5kkkNffsEPf/cahGIN1uprHD0yR1TvVR3tU4eOEo9EeOHcaaVUi7g68XSC0eENTPZt4Ex+lVA0REvGQ65OImNTsWcY2zRGd1cPT37lOAPxGNFggoee3UfveD833DBObbXMe97+Lvp7oiwv5fnz//Z5umPd1Col/n/23gNOrrPM8v7fupVzVecodbeiJdmyLTlgY7BNXBgGMLMwM/ABAwPM7ITdmWHnm7QTWXZ2h52wkwPDEE0Gm2AcwElYki1LsnK3OqlzqJzrVt37/Z731pVKbXkwYVh2P/fvJ3e7u6q6uuq973ue85znnPlcmlBHiL07unjTa1/O/NQ4+XKVbz49yzefHGdk8xC5QpZSNg91jZVcUelBhL8TwCYibDGN9nplUs1OqQn6pUo0qDekxSUXdk2xg5rHR0dvD9t27GTL2JiaPDNKRUbHRth/+0vAF7AvUtmAdNuEWjGDrX3hItPsJNpsaNPa9cKl2EElVFYRdS02wGEGWyyhnXJj+xCKge9aKk3/4LBiVdo3hPZNYOOe9P1c6N/F/vbCTdtfAcvixOe+yJ6feB1I/Jd4Df6IMoOyxoT9EyZQ/snX8uEUu6pr0ZIlOHYyzrCH3RG5ZH10STNo56w7g3WOuN0Gh7bExr6OxDDa3kPld/gDXqUDl73DpRJKqiwuH2Zi/jD5coF1SS/yWIT9OnFfCVfGoLAkVh41mgHo2DRGtGMnhrlOMiJefeuYjSYdXtg1fAMub0j52HlkUtWqEvJGKaFjBrrQLS+lJnQM7sGyJKmiQmn6ERquCp6u3QSpk5s/gVs6Q02NfO4Qmn4z8+cextXwcuTxC3z1wYPUxX5M2sOauCIEuG7/tfhDPkLBIKViWRn3r66llMl9IBDi4KGDVFr2VKIlFMAsnQ7ZSwQsFkoVlT9rSZtUbzAQi7B10yDJ8io3XNfH2EtezqYfex9eT4JmcZXs8hrdw1uUHrEmAyf5FYaGuyQmGU1MLuspivlZyqvLZBe+zOJilocPn+Tf/9T7aQQbGObjBNxbqBsB1rI5VtMZypU6gUANTbLguzr5xv1HCRLgLT/1Vj72+b9Fc5tUqpKZ7OOu1/48B548zNFnvoXX06Rq6dx27Uu579FHcZllfK4AI4M72D62m/sP389/vGOYUDiuUmRUm1bSndySKCNG+zLoYpDJFckV65J8qrwMXbrYfFn4A1GCATG+dinAJ9o6fyCo/HVlWXp8PtUmlrQo+Vq1370eQjLoI+3o1uS3JIoJGy1JJwLAnINadIgSCygODvFELx6fbZGkQnBUWfOdJTiXVBj26S8hEBKWkV5fp5DNqfa+MIChSARLElIEaMproIs23baMketKwKANCC/t/e3BA1eylHH05O26cmebaj8Xvp8z4kcCDMrFkstlicdjl0V6PUukr4TLz/2mPVcbeePjyBsvL6q0RSw1FXYJDIpexqGFpKknBqPyG426mE/bAwY2c3h5/rD9xjx7gMQGhC3OUoCFCGObFoZZZ/GJI3zkb/6W2eVVxWz9wV99kD37r6K6Po3mDuHr2EwtM4urYxe6HlRUvsT6lGtFAp4AlttNPZdW9i224auJWVpGr+s8+HdfJL4lyeBgjKWVCVaWFpmeLFPMlZnLFzn8zAy7dm7l6NPH6IglGOjoINgZpeGz0AtVBkbGmF+corOjTw3Q7LpmiMmFswyODhGK+/jKpw+SWUgRj8YJxJM8c+o0d75sF+96+1vpisQwqiVOnVzgf/3ZP9Of7CQZTjKxvoKvt4NGdomffP0+hvo7KaQyVBsd/Je/+DiWu8S73vk2vvipe8nlGhQMod8beNXUlSSB2CBaLER9fheD/T386i/8DJt7uvmrv/ssTxwbR7MqRAIBdG+QQFeS3v4BJSjWvDo7toyxY9sWrr3lRbhDkdbUo67axbJpCIPi8H/tYPBSkeEYjF/SBqrJOdUalozsy22OVDvNAYPCGioA2aRarbG6nmJ48yhaC4i2t4nlLu02M1e66F9AbD+kV0CBelkX7lbbT9idHw3NoLNGHRAoww9SLAkbaOv87AgwtbZaLalLa9l+/eR2ypO1tU/JoaQG6VoTw7KnKO9X0de63YpxbN2xZeZhg01Z2w4gtIQBcxlongrr+Vmm5g8xc+E8szPzeMM6qWIBKfH8vip90QQDYR8RzWL66Bw98X4mZ5fYdcM+RvdcRbo8TSq1TNPQ6O0Zwt8scFXvLnzhHixLPOwiNFxRvF4vpgfckd14hFKrFxQbVSoUqeWyeBqLhIf34Y70UU3P4Y30U1o+R+7CE8oLLzJ2K7nJE9QWTmGFBjnytcN84YtfJ2Vp0hNRMsj+7i6i4SDnZ2fYun0bnd096kBfWU0psHzq9Bkl0RFGUBlzi5+eZdE/MMCWLVtYSa0zcfYcOTGLdmuMbe6lJ+xnU6DKq+66nbE7303N7cHTyFFaX2DTrluouMNY/jAB3S88LE3J7y0a5BZmsHLnBK6qM6JcOsuxEzOMT0/xzvf+MhX3gup4+qSF34yTKrkJBvs5cPALDA/uZnb5acq1POl5nTtuvQtNj/Dlhz6O6a4xsul6lpbPsWfHDWQLRR5+4lsYzSxel596vYHf3cnw4CbOThzn6u3XoZs+FvMLvGlPh4oBlclY1RqX89rjoVqvs56qkctVaFoi5fGT7OqlWCnhC/jQ3RJ35yPoj+ARz9eADQbF0kWsYsS/UYChROLJ4wXDYbVvelz27xGwKOtb1qy0psVirGHUFFCTdR0Kh1WHKBAK2zpXOboFJwrB4jh/PA842B4fWyzkWF+VFJEshUJByQWSXZ12p8njsV0qNPHTbDGDSitoawYvDY88WyLkdInaz4Dn6zPYjjW+l93xRwIMypvoDJC0T3I+6w9qH+vc8EN5020vQBsw2mx9K85OablaBqkX3b1lFN32N2zXDKrvtQTUoppRYNClqcgzZb3gaArFTX3jc5BKQwG/SzWEwww6b5QwC5I8InT55P2PcPfHPsqF1TUVC/S/vvARfJqIcANEwi4qzQCBeCfV9Dzu3h1otTQNLYHPjsJVtgD1UgVNMnfrDVz5edxalfWTKZ45dJbk9k4mzzwDDS+rKwukcw2W8otYJQ/LU6tMmSlu3ns9VOtMLU7Tv7kPGeiWKdtcrs62TYNE3DrxcJBcSeOhowd43dtuwR8I8Pg3TnPo4KSqhNyNEqP9ffzhB3+R7s44RtViLZvhz//yU0xNLJOQzoHmYjZfJFcxMCsFumJh3vzjr2VkoE6qGOS+I6e5av8Q3madMEkePnCGQ8efURtawCtPSnQ8wjBYdCXD/PEf/S7X7B5mdeYQ+cUU9zx4hkdPLhOM+KkVy3g0Lw0M+oeHGd00prKf3Zo4Lei8+1d+GS0qgmYB0Za6eEVgr8Bbm9av/eKyf9ZqHbcAXrv5dLuetN2eyPnamUQX4bSAwUyuQN/gkBIt27FelwZJnI1g48X9/VR938vm8MJ9bL1AdTWDvzv5IzVN7IA9YQAF/IkmTcFWo+W71jKFlhaYsqjQ5dC0gaEztGen7Fyei61K2pbNlvztukyAKqsQu1V8qcPRmiJWvoPiuCCDArb8RncZXFh8jMee+hy5SolMqU653sSwahJeSywYIxbUiQf8XH/11VTyBrn0EisTMyyczBKNJAh1Jtn38m2kKyWlx9JrDTK1LGtLy/zEzTfS2XE9lnhRSZKFp8uOmNRMTPcodV8ZMpPUV58hXxAAMcLwHa+gZnbiKq6TL8wS7xxTaECvzIl1KzWjTu3CY9Sy57GsBl6zh6OHznH/fQdZWC5QMl1UzAahsJ9SpUxvfz81wyAYjjA1M9NyopCGhu1tJ4gjHAypdua1111HMBhUzgfHjz5NKlsi7nEzsqWfQKPAYLDCG97+RnquuRN3oJtwVFqqLmo+P8HIJmUJ43Y1yWdzxDq7yFw4jVaZJr96DrO+QL3WpOzq4NzELEcPPskv/qffIFd9lM6OMRYyi8oE2uPeTLYaIZVfJOaps2Z0YZVW+fYTnyGSHGLHthcxPHA1Dx+6ny0jQ5w6c4SVlQtCvoE3zMLKPNs6ryZVzBAIVllYlgGUKj5/jLA/wY1bt7Ktp4Lf6xZ+loZhkc0b1CRqL1+nofsUS6iYMq+PsGIQRavtQfdH7RaqZABLwovXT2f3ANmcOIzY7Jm0hkXFIK1XjwKG9rCTaK7FtFkeR2L/fOIQIR6DrXWuMoUVFpBnZU8pC6iWkWXbD7FV/1+cB3husknuX69VlV1MLp0mn8tQyOUUERCIxtUgomJCxXBK/g5hJmV+yONRBuYOK6gKM3n+whC2mPorMYPt12a7hnzj1+379PdzRvxIgEFVnZqmEl1GwqHLhjTaJ3ZtkHflAY6L1WoLBNobl92nfRZj2GrbKnawXr3cWsZs2kbTyvhRaG4PXq/EDxnqn2wUdqyOMISOAb+jVnT6wm1xdBuYQZdU2lLNNKsc+9K9fO0zX2I+lVEGmB996F48zTJe3aemruqldQLdI5SXT+IZvAZ306RWquKOJXBbGg2xB9ByeAoWWnkJI7eAoRkc+8yTuN1dbP/p6ymcn+CZp2dZGl/myXNH6YnGKC6WeWpxmcnSCnfu3UlPd4eKonN5Guzbu41cIc+D9x0llkzQ2Rujp9/F6ZN50mtNbrplmPVckdJaheXlHH6XW43jv/kNN/OGd/wUulmknMlx+Ng0//OvP8FtL7qFo08+RTpfwmhoREIu+nq68Hp1vF4XA4MjRKJdXFheprfLIJg02DJyMw9+7j6mchqzC1O4602C/hCdHZ1cv+9q3vP216NVZ6lll6kULB45Ms0DT51VljQJf4hCuUaqkGOgu4tNo9vJlSrsuX4P/V1J5icmedO734EeDKiLV9hft4Swi8NrS696WQTixd2ilS180XfNZlUurS17vdnTlK016hyiLR2rtJHF1LdYKiprmeGRLWqTckx9nQ2hXTf4g7rQXwB23+MrYFk89Ou/zUv/+++qCDoldBe1qh1t+jyaS9/j732Ouz1bD3ipKL3Ypm0VFnJAClh01pOzXh29kg387MNSOQi21rOw75JDq7KCW1ps0RA6B41tlmIPidgm1RqWVyOg6zQKF5i48DlOzh3n7KLIWPzoTRN/uKoSncScejWVpq+3g96Qh0RI9lKdrlgfi8vzZKdNUudKuGIm+15+Pb09A7bPXzlFobaG5ioof0LRA0utL9m7vXHRVEeISCuRGP5QP51dO2j447hDQzSKy1jFAsRj4I6jr8+TXT5EfOvtaDWDqubGLKzgdpco53JU156hWaxSzWUopQo88PmDHD2/znq5iaFBTZWZfnSXiVYPYmgNmp6ShBSqzN16UyPpTXLttbuYXDnPYO8gkxPzpGsZqpUiWtNgU98ACa9FemGJV7/6Rl7/49fiGhwj0nUj7u5hPKGkWme15fM0tQoBV5i6B/RgiNr8BK5qnuz8k5jVFUo0MOO3c+rMQcanzvPO9/4mx4/+GZqriMfjJxrZRDiwl6Ulg507b+bQsa9w7dZ/x3z2NH/9kT9BCLbhvmGu234924eu5uDkg8yszXF+aoJEOEr/wCaOHTnOSI9Ep+3iiSP3U2rWsBoG7qaba3bdQCo9x1tuHERz+ShXdTI5sYzRlOeigK4GIh0IEwzFlCawJjZDbrdq3Xp0r5q2lbUmQxdSHEtr1StaQo89iR2KxJT+zu31Ku9BZy3KWpZ1HggEFDvsODJcZL1bBU87gHquK9Kmklo+om0wQ1rMIhUrZbKk15ZJp9aolCvkSxU1tClaRGlJO9eVDfou/yd/q8P6tX+W5+X8v/N1u1So/Sy4EgjcCP7+jweDqs2gaUrDFxBq6jKdnw3dnczgy97IjS3jNgsa1Rp2xPytw7ldF6CmTkUnVq9eMpxWLRET8Qm6ZKPgxucPKLsTpRtUVgtN1ZLdCEsvtYPtn1ypl29JpqIYDTaqPPapu7nnc18iW66p7MqPPnQPLjG5bBrUq0W8HqHag/g8Lor1PLHkJiq5FHokqEw7pWgzi1WK1VkikWGschFXaZmHPv4wvdfeyKb9CRrFBse+dohDTx0nXS4yc2qC2fUUq40mN+0f5dZ9Ozlzborx2QW6ukJcffUW8sU6jz9ygrkLKd701v2spWcZig+yd8tWBRDdmpvZ2XU+/Il7MRoeqg2Tbf19/Ox730hnNMn88gof+ut/Zj5VU6yly6wR8Vl86L/9Mpu2dBMMJ/G4Y3jcGmbV5MMf+SynL1xgYfYsO3eP8uKb7uTA1w/SNbqVL977DYKRCLlijptvuZlfe/+vMHvuDI9+9YuqfX3H6+6iUDc5fWaS6VPjeF0Wv/nB38afCKsc1KcPH+HeL3yJWCLG+ImT3HLDzbz91/4TpleqVJkMtB3gG4267XGpqo9LJUj7e2gvo2cXI2K7IfoT+8P+rPIvlb9YS18qBU/DUG22bDarhNbRRFerpWCbi74ABn+wwOkH8miWxdd+5wO86g9+W7HSNmxyIUWdMBLfWWn0vT+LdnmL07EQFlAAnqwjp4PheAS2s8tyX4cdaZc8OJqjjZpYRw9tP4ZCiaqQdjTUykLGKW7kQjANNKuByyuaLy86TVKpg5w49zFy5UX8bo+SayymS6TzXmWnkc3lMXUP28eS9Aei+HwhJhZmCAY76YnFCYifnJ7k/Kk5OodidPcmaNQsEj1xFtOTWGadbD6NUc8q+xuzKXrEJkazhssrDJVJPZMjFh7guu2vIRjYTJ4EejCML/8YVr5OJXYV3mCIqtEkmhhFd/moVlfJTTxBzKuRrazR27OLynqOc098BM10cezwAgcPnadpBlkoVig1GzTqfqpaCdOvq2Ebj8rhlcGJOqbbRcwfwe/zUDWrmPUm6VwBry+ucuaD3hB9ES+RYo5tfX6u3jfE8NWD9N3wepqeJH3XvYrcyiTp1XE2d/TSTG5RWsRQrUyzvERu7RkMK0Yx+zTl/CzovdSbMT73xc9Rt2L89Lvfy4X5zxDvFFlRHw0rwMzsApmMwa4dryQSGqRYWeThQ19ndnWCutnAp/sZ672KW657FfcdeIjl3ASRQE3ctanJHm/oKsJt68B2LixO4/J7KFSyyq91ZHA7q0vTvGR0TBVLMkksk96Wogl0BfRkcENouVisQxXhuturdJZh0deZEAiFqFbrNNUerKmJYa/XT9WoquER3SPt4xAej3TqhBG2C3EBgfJP9k8Bgw6z3V6ot1t2PZ+r0b7K7Q+RhNQrVVaXl8hk0hSLBQr5PJVqlXA0htvjV1F9F1nxKwDBdmB4pSni58sKficw+P0AwRZeaU042PqRf4V2ez4v43Pfpv2h27UuzqYlrJtsPB7lddUymr445GODQWfjdZqwV3qyNgi0AeRF79+NT6vVKhaLgIbKHrYNpwUAqk1XAcKGTeXKRHEorC54mXhuCmgQwrnlbt7+0BvBoPOz9jfJ0E0Chge9XuGhj32ML3/xXgpGU008/f09HyYQ71CO7FatQKNZVy1VPT5Aee0C0Z5tyl7GLGZwuyPU6gV8kW7McASrIq2iEubiPI98/B5e9XPvwPCWWZtYo7qe5h8/8jFm5laU+/v51UUaNYOQT+e2l95KtlRkamaSgNfFvv07SeXzuPUIn//sQ+za08OeG0fpbBjs7RoksSlJKBRnbSWD16fxzQPjfOvYJBgBRvqiClwvrGXI5AtKQFuoNvG5dPbv2swf/M5bCSZCWO4EaEFKpSWalSqfuvsbTKxkKeXSTIyP8/5feQ8H7jvAL/7aO8mWXXz8Cw9z9fXX8WNvfBO6P6AOpWjAx9z0DKnVNR795gMc+ua3qJbK/OWH/5quwQRur0Z6aZWPfeJLuLUQE5PTKtj8tptfxKve+maQqbcW8ytVnxQAdg5ryyD64ht7qe2vftR2iTjg0D60LwFBRydoC/KFcRF2WtzybXZ5PbXOwNBmLJdjPnoJDKoNqOU7+IOs+r6/q/f/5/c26qJ2R4XPCUsgrR8B+coq6ru3ovhuXk2V2y4Hcq2Gofaf1sBbS8unnoESpNuRca1N/WK0psNICIB01pW0LGUC0vEbdNbcxdaaMte3ZRFOOpOy6FBG93ZWscp3d8k1ZOCmwsLMvZya+WfqVkTt1R4XFIoNltIGmi9CtZYnGdnEzXtvQ6/PoDcyaL4ALo+PoB6hUKigCmXLj98dIl9dwxd04dF8qihezyxgUkf3uFhaXlBJQ8KwB0IytaoxMZWipzPBQNKPNJc63YP0ha/FE9+Lr3832ZlvE/TqmL034MpNUVk6QmzsVsr5EuW54yS6R1k8+6gCHh5fDye+9k+sTFYIjCTZPHIzM2cO47JqnBvP8O2jU5QqOoZbzP09VJF2n44uUhR0NVGsmaaKxsvX6sqXUjYIafeGzCYd7gZJf5OtfUl2XLuF3uv2sevGO2h09hBObsXni1KuFvC4M9RW5vGGOqgV1zGyM1Rzc3gsDVd4gExmgarho+ZqkF88y+fveYyVQpH3/crPkMkcpL8/hkcfZX7BYmFtSek2d1+1n87EZr728KfJlgoYmmj6DPxenaAe5PpdL6Z/uJOv3P8punqClIt10ukGlapdIHjcPrqSXVy1fTdHTjxFOrPOYHyAvniS3kS3YvvslBq7tpa2qXTWxDNQbFakRSwm/yKPcUtEngyMeALKczWbz+P1SReugc/jsyVZAq48XgLBsBosEXWrMIFqLVsWoVBIndmyvqPR6EV2W/bkdv3d8wZKLcZf7dxmg/z6OpmVVTUlnMpnKBTLRKJxZRcj175PSAUZBnH0gBeHRJ7NDm5kBr+TrUx7m9i5rtuv8R/0+fC/rU3sIHen+pU3c3l5mcGB/kugr9WHvXgctw7qy+xi2iaMHUuQ9p877OBlG3BL+yUbaLMpUTi2KNqZJpZDvCnaG/HREgFqJKZMV2UzNgUMCsvTMmG9CFIvTg23TalfRhvY/9PUmvhML9SKPPIvH+e+e79OoWFh6BYf+erdNLw+Al6T8tqksmDw1Qq4uq6iVl5B98UJhCKU506jh6NKi2B6ZFgijpgdWG4wSgXWTp8lObqJermJX/OyNHGSJx59grPnlxg/P8NaKaPG9DuTXfSN9VM3dU4fP8au7ZvQPXUWlgrMza9jNb3s3NXHtbcPE86W2OruwtMfpVI1WJqf5vWvfRnL2Sq/96d30xndTnn1PIVaXXlgeV01No92sF4pceyZacIunQ/8zrsZHusgFOuiVDFVaPrKco4P/Nd/wNcR4qodY5x7ZpbNA3FGB0a48YZNVCw3BX2IpsvN9t17icWTZFOrXJgYVxqRwwcPc/rQIarpFX73v/8WI9dtpVYs0szkmTw3yd985AuMbttPONHFzOQ5brn5el791rdguX12HJ1oEWWIqGUbZF9gl944hwx0SGhHb3XJdNq+rTCAKmGkxRYp6YMw3jJs0Co0rKYEsddYXllhZOsOxTAJM+lUhk4F+wIY/G7g0g/jthUsGXEV5blMqlua8r20V8oPnht09ICONMX2BzRVnJUcgA4TKBOJooWWotaWRtnPxSlYHEbiogZQwKwcYpqmwGD7YeTsf8JwKwbwItFtMzCqeyOsoZObKjrXprCFc0zM3sP01MNUzAq5WoNIKEihJADCJGQ28BhVhvq6uf6qm/A2PJTKOepuNyulMuVmWoGFiK+ParOMUW/Ql+ym2sizVlhXGbbSaGyadXS/ydLanDKzDkcTNMw6SyvrdMZiarggV86S8EXx+Kr0+EMMhDYRCl9NPbCTeP8WrEoOT7Qfo9rAyhylUStQvTBPkyJdO1/K2Xv+FlcjRCk5wNhgD8tT59hy25spWS6y88coz58mvzTD4UdOsGl0H4srac6cm+fkzBwlTSZoRRunU7d0PI26avM2XAEiHhfDvb0Md8cJGOLpN61cG0YGu+natoOx17yHpkeSNky00BBuyemtr5FfPo9RXCMYTuBxl9X0c9GoYFSy5AorNE2xpkqSbaZYOPMgX3n4HNMrc3zgv/4q1dJJErEOxJihWEnQ2bODdDrN+MQxupNDPPjkN1lLp3F7Q1RrZcIBjeG+QW65/mVMzDyAYVmk8hXmFzOYhpeb991Cs2ZwenGKtXkJLQgo8DYy1sd1I9uIWR0QkMEZCQ0Qg203wYAYUPuIROKEIx3qfRbnBimOZSJYee8JGPSKfZtdeEibWK3p1jpF9xAIhnB75PUVfag8XkRp+VVhZpqqUHKAk+zlAkgdL7/vZndwino5/yulImurq2RTaUqlPJl0BsNsKv9aTQZZpJ0tRusquEDA4KU2sFOAOddfOxvoPK+NQNB5/u17/3MNjrQDwiuRUd/N37zh/j9cZtDZqNrBoKMZzGQydCQllcF+is/W+rX7UV/uHdj+RzkAU7GOjgmwc4NLsx0KCMgGL4HkiosUyxdlpeJYzIhXlEtVeDK9JCaXzXpNHfoyuedMFrfjB0XlXtQSXvZS21W7sIqmONpXOPyJT/PNe+5jtVgi2BPnTz/zYaRYDMt2AAAgAElEQVTOdps1KK1RL+fxNfPkzQARr4Zh1Ql4w1TyCzSFEW/6aUhL25cgFE4qjYYrHkOvFrFMA68ZxgoEyI4fI7+c4TOfeYAnnz7KWj2Hjpsbb7mVtXJJXXzHn3qMsU2Sc1xkcb5IvS6vr0koqvG6t91EZTZFt9lByW9x4sQE24a7+aX33UWxWuUr9x3j7NkU69Oz1D06tSr0d/n42fe8hlhflENHZ/mrP/8oV2/bzhv//W1E4yF8vi7OTMzzd//0CRZX8rzkFfvYs3uEr3/2UfZetYvJmfP83LvuYmF1hXNLOq9+w+sJxSOMj58ll0rjd3t5/OFHWJiZEqcqXn7bTbztZ15PxSqRWy/y+U/fy4FDz+D1x9i96xqqogOlySte+0pueO2rbH+rFq+jXkPHX7I1/HN5e9jRC15+8MttLq1j2zbGBoa2DkuZ9qqIJlubJYVEsVhSRc/WnbvRlEm27XP4Qpv4e93C/o3vZ1nc/8E/5s7ffL9ilpWRpVgCXDny/Ht6Mu37lRxml5hAu1uiisgWQyhrRZgIZ+05rSNh7mT1bRxEcooX5/byWPL4znRw+36sDKlbLJZS67cKGmFA5RBz2BblHSgyG2uJRw/+FRfWZqnmajStHJ3RAFY+y+aBHroiHmJBHwF3EG+ziJFbxyXmvB4Pa4ExXKFeZZYsmcS+UIDUWkqxPw2rrPbZWLiTeCxBrZYiX1jFlExd6jYjqwm7qTNxfpburji6VsMMVekLDlEqZ+lwGwx4I3QkduMP78KI9BCIXIM7GFR7oqs8y8LRj1J55kkKWR/uoevxmiaJaITolmvJu4MsjR+jf9N2DNMk2auRnTiNkZ6mXi1RWF5l/sQ0M+ebnJpcoGy6ML0muapJo+4lYFUJh/wMbt3CQGeARqmoNODx3jj9QxE6kxFCPaN0XXUt66UGY/tegSfaRymXopDPEo11EPE2SZ15jHolS+fwFqoLq+SrJ6lV16nXKhh1jYqri0y5zszMEb768DzFao5f+oU30NfdVBnvqVyJQwfX6em7muX1GVZWp6hXy0yv5ltJ614F4DYNxejrihELdTCXniK9VsRoemzgHQir9yIU6iBVWuX8+BnV6q5UmzStMtsG+tjaczV9vT2srq6qXOfOzm6lV0wkulQrvimDNaYwecIco1rHsvepr92SPCJ+gF5C4YgaJrWnPSRAwE8kGlVegyLVEmAoE7qyXwvTqs7Utn1YTRQ7QPJ5XI3t155c0xJ+kVlbI7cmecIZ8sUimUJO5d2LX620waVlLc9dfo/EnDrMvHNNtTOAGwGh87MrsYLydB0A2A4EnWt8Iwj8P54ZvBIYdDYn9WKoVtyzjZ03Hs7/2vvc/gY/ix5ugUHnBRb5gRoMafHaDuNn6wabyi9IDDFlEZqiFanZukFlR9NifOwVaU/aOWDwuZ6fAwaplzj39fs4eehpPMEQS+k1fumv/qeKcvJ7LSwRCK8skOjvhVweSc5zBwyVnxuMxalmV/BHelU+sWRJelx1ioU84d4xjPUUaBnQfXhC/WTmT7Jwepq/+NCHmV1fUeLfaDPI1huup2gWqJTKGLUVbr7tOpZXp3no3uP4PREaksCu1RTj+JY3/CQPf+PrTC2t0tXfz6tu2Mr7fvpl1GprzM9l+NDfH2Dv3uuJdSaplCo8/eQjvOVNt7F3zyC+QITVVIP3//oH1WvZ3dvP1IVFssWqHYXkqvPyV93AVTs289VPPkzQHaTosnjNHS9i8sI8r37ru9h3083k8lliwQALUxf48D9+lPmZCzRKBYq5AltHNxHyuZmemabc0LnhpXew/eo9FHJZjHyWY08dorOri1//vd9D6+1W0UhqL2lJAto1Js57J++lHW1oFybteivn/1Uhc9FqqEWnOAy2ijp0JtBF42TrBWdmZtl30y00BZIrZtA+3F/QDD6P3fuHfRPL4hu/9ju87EN/qKYkbf2yC02ufWEJfwDPR9aQ7IGyD6nJ4NZku8MAOoBOteBMO1arfb06e5yzPp0Dsn16WK3llphefi5rrV2uY/8OWyqjChplsSX+we6Lh7b6nSqWU+5vMTX1aQ4c/hSmK8yOzg52bR0j4QO9lKVhZLCMOq7gCJqvGzN/mtLcWWpSCA/2kvMMUrK8ZNIrrC/liUSi9Pb0YPotZpdm6AjGoKrRO9jLqfGj9PUlmJ2dUS1oMaCWODaft4NYPEaiI87xp08T7PERtSAS1wnVy/ThIhwbw9d5FT5vmHhgL7XOUVyBBI3Vs0prVi3M4fcMkjE8REM66eNfZn3iMMEdr6Fn7yswCjmqpz/K2uoMoXAHTW+AWNDP2pmDrJyc4MI5MXepo4cgOZQkvV4iX/ATcFv4XBJTF8TjKaN5fXQP9+APu4nGt1Mx/WjhCIkt2+nacaOyWymLgf+Fe+nddSe1cpNCPoU7O0OzliJnBHDVxqG5Sr3uwpDWaDVPrh4iny9wYnqGu798mhfdMsYdr9hGvZpGU0xdglwqTlfPMPPrp1hdqlKtVzh+aoZQxI3LbREJhwlHPCqAIZepsFKsEBJdn67R1dNJvVhhdHgnhuVj6vwJsvkCNbNMJBzDqDVoVIvcfO2t9IS7GR7arOxnXLoPnz9ENNqhzs6aMKKaTigUVikitbrRAoSy1jRiibg9N1C3178QNc4EsWzUpqUpUCg+gTKBK3N8UgAJQ6jkZWIP9j1+ONdJOpUivbZCPpulmM+TzeVs6y8FXMWCTJjMlj2M+nwpMOBKQyPtjOBGULiRCfxOIHAjIHSu8faz6nv88y/e7YfeJr4SGJRn4xik+rwe5ffWnjLyrFZv68xtTxVpfyEuYwal+ngOKaR9ALtUm1hVxS1/LWWoqrSDBjJqJc52YiSp3PulVVw3aMpUsWyfrUESOSKU2bFiBtvoR8drrvUETc3E29RplnOUx8/ywFe+rsLO52dn+eWP/DU+ZIF7VdtHAJ8ejUBmlnqoC3dxDa94DcY3Uywuo4fiBLzd1AvzuBO9VHPzKuIpGB6m4KrhrRXR3F3U0rN85n/8A9945Ekqrgb1SoVg1ya6+7uoNuvMTp3nxhdt4czcJLrXIntBo7heVlacPp+u2mKpXEaZhOKqEfL7eP3t+3n7T95GXbQtzRJ/8o9PcnZiURnBWrqBaCN/7DW3ccu1Awz0hdACPs5PrPJbv/NxmnoEf0xX7dJGRSOeiHDjrcP09cQJ1ENEgj7oDuFpFtl3zW3iC87Z6WXiHf10JjuZOnNWCcgXVtOcPH2O2VOn1Hxfsr+P1911F6+86/XiyMXk8TM88vjjzJ07TzQUZmRwmHf9wn/A6kzYthJiGVQTplfenPbJ4IuXmC0h3LB+LtOqOsNJyhRc2GJ7HSimpgUGRYMqRYC0iFOpFN09Pbi8QaVDk/X3AjP4/W5j/7b3n3/yMH37blBpCCLHUNpBNUAiuOh71ww6/oACAJ2vnZas0y3ZWCQ4hbNTjMgh4gzgtYNE+b7jCeg8hsNKOOyjw/Q5j2Hns9v6ZZHJ2JGedryitPRkj1ZSBkmCcEF24TD9/T0qM1dbfRLT5cfwmmjFsrp9DR2vL0nAP4zRLFLJnMaDh6rWYKZwglNzq3QlhkR2SKFZolhbZ20lR2/nFrYPbGYxNcn5pXE1oFDOiEddja6ehDJ8liQPj7+B0ahgiBl1aIQjE8fZM9JPsVbCWM+yNQaJ2CaCgQH8HWMEAltomgU8kWvwhWKUysv4qrN4IyNk6gG0wgKrz3wNr6dB8qZ34fX2c+Hh38adnqTjpT+HJ7mXWrVGcXmaQKSb7Ooap7/8T/SxgNsTR+tJENm6Fyu8hWxqHj29gJVao5AZR+9I0LPzWtylCax6E73rJbgSQ/jjgySGd6uBwEozS/XsvaRPPE01O03v9utouCJUcsdxR66hXj5Ew9eHYehYRolUeQVL62Btdpx7Dp1jcbXO7XeOcuOtNzO9dIaeDovR7vfxzW89wsBwH+OzJ6jWq0xOLzA3tYbpKisRrCkDQB7xxTNVAIEEDURDXgy9JuaRxPUIe8f24PEGKDclT9jF4We+SV9XB2Pdu1lbXWJkqJtoIEF3Ty9G3SQQiBCNdxAIh5UJtCR5CRCU7VKSSdTZ6ej61DBJQA1lyPdk/ckNpN0sGkPVXnZ78YmEKhC4WAzJOnZYQfl+ezH0fHcE29auytramoqTq2czrOcyVJsSGxhQIyRCHIgNmbwW7lZrWICymmpuSxPZCAg3gkGHDbzSwEg7GGxnCNvZQAcQXgkAPov0er4vQNvtfuhgUB27rQPUmWBzNj75/3Nnz7B7166LTIwSLLc/4dbX7UMkG+PmHDB4+f1sEX97RJgNOKXfb7dOLFP8h0QzY/8TjZcSkmqoakYWZrMubRxhEm02Uf0N9tK+OFEqppuXzRoLQJBHkoVuWcwfPkKhJgHdeT75Vx8mEgwqw9Rf/uAfMDAYw5/swZCxdStPrV5CQtia4SSWTM/VU7i8SQxL3P09eGO9lOZPKy1hI5zAyK6rHA4z2E3FWFPu6vX5Ar/9q7/FzNKS0goKWO0fHgSf6Gzy7HtxB4M9m/mbP/mK0rc1qSPEQDgQhHpDASYV76a7VMtE83j5uZ/5cW6/upOAX8fyhPnI3Q8ylXMTDIdIL68xf2ESo1zlVS+9hbe/bS8uQyx8QvzRn3+cuZRc6W5ylZzKJNbLBt3dnWiVAnOLq1QliSYcpVEuEtQNNg+PMNzfx/TZGUrZHIZRJBhNMDyylZ6hQU5PjLOyusCPvemN3PbK11Gv1Jk/f5aF+TnGtuxiZWmZtdU5brr1Rq656UU0PS3tStMeFHKSF+z1Yg8ebSwuNnznYrzhpbljuzBQLKGsKpESOCblppjFuqgXc6ytLNC5aZeamhdjVeW19QIz+D1sXT+8u4j6S9aFV13mToF40aXsu34i7SDQ0QM6uj6nLSwP6hwu8rWzV7azgO2HnwMInSEQZ591DiSHSXSAYblcbrEpsoIbWA2Tphu8lkZThvgMH4argEe83QhTM2s0vUVCmSVWH/9nYokcsZGtNBIvJdB9I4UTv4Vu1PD5xyhrBh7c+Kt5LqycJTG8jXrGTXT3i3CZfozSOE+duY+sAE59kEbNq+LNNHeNucUVrtu+nVKlRsUokGpWuHZwL5lsismFE+zYsoWAp4fVzBLrmTl0vc7m/l6aZS8ZvUq2sMaurlGK66fwZurEkgHikU5i8etwJXbhSgyiGTLdcg6zOI2rOE2zVqQZGiWy7V0YZg63HqThjuB2eVX2b6h3L6mFOTqGR8hNP4PlD+DtuZVm08u9f/chruoo0Ld9L35pkSd60KM7qRtFAuKD2HBTmT9CtbJGdOx2Sif+AU+yi/CeXyKQiGOZPmqaibuQwmMUKQe9cOx+CgsHaAZ03EYdw0ypAYWyW/wUd1My5jHEdqZQppCd5ejZeR59epaekU42jfTwEz/280zNPgDeElZzD7HYGLnUGmemjnL+wnG6gmOcGZ+lWFrHH48xs7CMzy9JLZaKoBNja59fAKIkg0g6k0U8mmRoYISllWW2bh7jyNNPEtZ9vP7fvZm55TUK2TSZ/DKvfPErCfskF96POxSku7ubarGsNH/+gMTK+ZUtixQu0nYViZJhNfH7Ay3rNrsDo4oONUgnR7btxdrT09dyf1A/ss2m1ej7v/Zhn81qiE9ZQal2kDr3VT5yPs/K4ixlac8XS6wUquq6aLeCcdq/7a3d52r/brzflYZGrsQKbtQKqpPI6TS2Pjvfa/+88evvejP6UQaD1XKJUCioNl8Z1740H3IFU68WA7eRIXwWGLyk9m95al2ynZEtXabRbOsGAXh2CLs9WWy778uhLbS1aCGExVO2DoZUMS0wqJ6H42soTSTbzNJ+7rZ+TCLsFMYo5Xjy7i8xM3WeUxcusJLJ0KgbSiT9rt/7z1x/034CsTDNumgi6qTXpkiEujADPlzNIBUjj6uSRSuvoYd6MLtG8ZolinOTeLu34TJzuDQ/BGIYq+fx+oN85h/v5pMf+xxFGUiRnEjLondoiFy+SKle5m3vvoMHvvYgkydzdjyQ7iaTXVdmz14llHXRUO1OuaBk4s/itS+/nVuv7mNktINCrcq/fOpBgn17eero0yzMz2PU6njdbgIenXe+9WVctWUz8zMzfOkbh1gtwcjwGOPjZ0gmYsR0D3e++EbSqTRff/QAWc3k/f/vb/Lg5z/BH/3+fyQ02I/PFWbm/Dw/955fplFtKK+uZFeC5PAmfvyut2CadTw+D0efOcHRgweoFwqqopO801q5TDLZyXt+9dfY8+LbaEreKrafpNWwbY2uVEBsvLAuMYTOBnOJI7w4QdxqG0vLxdYh2jrRutGkUsgwOzXJjn23Ki2rEkuruKIX2sTfzyb2b3pfC6a/+jWGX/NKdV2rHUkGSFSMlX2o/KtHUSs1yQFjTlyc457gDK05jF/7BKTT1m1nAZ216mij2n93uz7wopbwMi/My70x5dAT7ZMMZ5gy89qUWdgaumVS1Wp4CNEwDTy61I0ewtYa64/9JRG/TqVepR4ZJrnzxzGyS/jr6zTq5/H4ghAboVptMH/8KSWLkMGSpquHSOco4bCfRKRMKn2UE0sL+DqGFahJZXLUmmJcrdPfMcjk9DSmUWZkz1bMnNh/aYSTAWVrMtQzRrPSYPvOLUzPTbOanWOgO0mp5mFtdYWhPh+pmfN01oN0dUAo1kmkYw/RzusIhjdTEGAWTVIs5ognYuQWvopVWCcw+Fr08CBGYQErMw8d16P7krgMF/d99uO89t3vZWXmKD1j11MtpVm7cAr8XTRXFzFzM7iTfQxedSuFigdP0EVjdRY6BtD0EJnpE+TX8mze0UVpeZzoVT+FSRZ3MYXhCVHyBXHNHKXcSFOffwqf1qQqwLRZomqJYTMYDNEQeYulUbdcpFLnmJuf4pED51kvaoxd3cVVuzYztvkq5peOUjNMFtYs9l/zCjxaFxeWJjly8kHGn5mnut4gMdRFrlwgkUyoDGQpXv24KRlVmk1NnXuCtYJBsQbSSCbi4miIUTLI5nPsGNnC/j03c2FpFc2ssXPnFvLpPMODg0QjPXh8ESLRGD6vnJuGPTyi9r1LptBiOSQkg4CoixPvohVrASDx+RUKXvSEvb39F8mc9jCH53v9X+wYAgVhAFeWqJUrpDMpVtbXVWEu0+3tA33tbJ9TSLX7wm7UB7azf+1fb2QDn2tQ5EpawXZg6Pyt7UzgD4IVbP2OH+4AiVOxtle7DjOoquJWm0I9OWc6rmUE2e4tcxEAtnkLXlwU7eDvYsCY/XjtwNEmgMRXy2aDbMavJZxWgNBSVLV6zppGwB9Q1LAMHMgwgAwHqJaytJjb4una2SInQ1d6nTKAkjt3ioP3fF0ZM49fmGMqtUpFshkNi9e942287effiWE0kTQbsTKwSnkM08AlXksNHTMcw92sU507RkMAascoZjSJJ7uGIbMpepP86jKx0f0Y6UVWT5/k4//yaQ4/fRJL96pkrXqjQQULv0fSCNw0rILK6Az6ojSbkn3sJl/OKVpehmHUgSVgVnmQacoqxqvr3HzddoY39VCslvjCPd8iXXbREZfJPyhVXIRiUdKpLIlIAJ/WIBr2qrbRas1goLePufMCVn30RMK8+ZUvY3pxjS9861ssl7NoDZO7brueN79+P73b+glFukAZgMf5z7/6J6wuFkmlhSUVvUmID37wNxjeMQbeKGheDjz0OF/5/L2MnzyG3+1idMsO3v8Hf0R0ZJiGtHTVeygxWpc1fZ+1rzgXmn2YOxD/cjCofqYkAyqh2B5M0ez1Yw8jNdR7v7oiaQAaHYOjyszc3khs7Um78P9K+pAfZAX4fDfPF25nJ5Dc9/7f4lX/4/dVhJo6p2SbEuKiFVP3ncCg4xEogE8OPAcAOppAtQu15CzOZ0fHJGvIOXwc1q+9kyKArl164zxW+7p19lqHRXFYRll/tUYdvztAUwJvpYjVPGhU1OewsYreXMab7Ke2NEHp9Cfxj95OcPO1mPksruQ15OouGqUKVmYFz9pXyBQarKTrNLxJwoEudt68n+yFObLpFMWaRqynF7dZYlN/nC9+6sMs5FP07xjB8jZU2sXRk8fZs2c/daPMxKln2HfzTaRXU8TDHUzOnidVWuGWG28iYAZw6xYLqWXm1pbojSc4PT7O/pv2EXG7yJ44gVbJ0RFz0dHXr6xYupIvRtf8aD4PgY5tNCwpuhdoZg8QiA2gh66m2RCrsSLF9eM0mn584Z24gx0qXtMVCVJdOacMxyupp/G7fDSi/fitIKarRsNyUZwbp/faV+Lq3U8jn2ZpbopoRzcBfwff/srfMNhl0d2/l2jcz+L0UYJGlfCOO9H9I6wc/wzdI3tZXziLVT6hzoFaM0asaz+57DO43GHKlTXVscpVS6yszHHk5CzHj2dx+ULs2BtkcFOEbdt2K//SY8cmSZcLygXjuj23MX1hjZNnTnDiyBQJr5/h4U10DnVyevoUpVKVcDBGqVZU3oFKkyeFvxiJyxS70vNreIIatYKhgGI8EOW2m+5gfmWFtZVZxdpu2bGNI0cO8Oo73kh3YjO+YADdF1HsokwMB4JBFQ8nk81CTMiHEA2Ok4KsWzGWdphuObWFiBEGUUgK6dDF4/GLgO25i3h7J3Z2d1WymaKzrLKyniK3vkoxn1UxuGIX44vEEbrG6dI4GsTnAnsOe/mdBkSuNDDiMIPtn5093wGD7QCwvVV8pXPg/0owqFolzQaVcpm4CEqd5IbWAevYuFyu2bLRnnpB2n7Qbi8j2hcHBF5MJlHL8BLbKI7nKtJJ/rUOcad1o4YIFBDSCQbDthVJw570s9lBx4TafgLKbPgSL2gDzGaTWq3K0uOP87WvfU3ZxpRTOWZWlpktZfHqXqIdSe55+AFqlTwqLrdeprI+RzgewWiK03oAgkLBR6jlltCKk1i1ANVAkFi0i3IxTbBzGLNepVFpYLhdPPiP/8zdn/6iioTasm0H0+cm1MVd1Sw2D2+iUpaEAjHUFjuDkhINFwsWNV2Cvj3kc3m1CUjOpgLqUqm5xKTZICQtDdNQGsfl9YzS/n3oAz9HONbJu977XyjUJFvYxKcHSUYCdEcipFN5YkN9alqwls1RNZvEIyFu3nMNB585xfHpSUpWDZ/l5mXX7eK973g1Q2N9SnOoiaeZtFybft7xvt9hOd2gq1Na6lle8eJr+Jn3/DSeRFy1u+SA++qXv8XXv/oglublrrf8JK94wxtUi1jKbNtfUlhcJzDEfu8c5sUuWi5TFdhFgQKFdhqDkjC03cjpLqtWsUgO1BRoa02XiiwvLxGJJ0l296mweklkuBRYbgPC9sN840X+g7roXwB538UrYME3//6fuP1nf8aeblNOZ/YUpLC/6tS8woej/XO8/NoBYXvkpcM2OPo+53BzigPncUQo74BAh2V0btvedmp/bAdYOrd32EQx55XDTtjJRtNQnqliwF5pWrh1WdtN/JXzWPMPkFk8oXxOO/tHqKTP40u8SNIrqeUWiG9/M4VCjlymQEeszswTjzA9XyQQddNo+ccFvB7WV1cYHt3E+MwsA8OjSj6SmV/EbRicnThJWS+x48aduAJNzkyexh3qIRwOcf7MGV7y4hdTNYtMTEwRCkTR3OLXWSEZ66FYWKG7L4mu+fDpdj6u11Nlz+YRzPElGqUcGBUivT4SvbsIR7bj9YXR/RHwdarWoVsrEWj4qIVi6J445cIsiWiCbOYC8dgg9fAojWoBf2WRck3i0TpUmoarWsOUvN5EB+UL36ZRq+AfuoXGykmy+TNEht6AJdnITTc+3U2gewuF5XH8Eq3XtwNj8XE0I0ckvpnZlQvEgr2U8tNoHjdWapFGowqhQZoCCLUoGPM0xVamlqVcSrNaKHHu7ByPPrNGNlcnEtW5dn8ng0NxNm26gcnZOTZt3s6JMyfJ5NeJ+eOYrphi8U4dPceuTZ0sLGcJxqPUMVhbz6pOhccnpIWXplkhlgioVDCXy4tluqjV6wSDbhpli2qjQSIYZXP/GNlKAb+nydjmzXjDXnKFJfZsuY7tm64jEu1ED8Txum2mUXlQen3UxH+xNfUra1bWpAJ8qtqyIxPbNXIumeJ1i5H1pcn2rq6uZyWOXNwjpSujzn3bKEwCIwrplFqL+XyenPonCTkakoVst6QvDYRsZP82grqN7d92ULixnbxxOKT9585+v3Hfb//b/621gs729SOjGXQ2PQGD5XKJRCKhBjZkbNupfC+b3WsT9ttA8PKTW22ULSbQ5j7t29iLw+bu1PHfahEqywZNU1WUY6ngVNRqoEWNwUtWsQhYJcu2rsCjbUVjB8LbIKEVYuG8wmrSVAZSGlQrFZ741Cf59lNPUyhV8NZNZhfmKXo0jIqB7nPxzaePUc4t4vU2cdVrGPklSuU8sc5eTC2GZdaoWhCNdVLJnMejBewJRMnoDATwx/toevsoX3iaQDzKI5/6Kh//6N0UDZNILEoxnaGYy2J5xaICvHpQ8Jyq2lxuA10T2wk/Ta/o/yJMTs+oykw8pqTlKiBYKPt6vamm+KzmGn/8334Lw9Q49PjDvPn1L8YXjvH7H/goDz16Wg1yuDUfWzf1U1vP2hVm2I/P7VFsQai7Q4H4aCCAHg5xemaO2YVZPJbOUFcn733nG7h69xCBeAAxINBKObKFEn/xL/fT8Pbwsjvv5P6vP8jq9DiDfXHe+x/+HwZ6AriadRaXa/zzJ77K5l3X8+affYeazNbdQWVRILGCAuJV4+8i49cqEBwg32rxtZ/19oEsreXLE2YuAcXWulI2HfZkvAwjFXMp5uaXGN2xW+l/cPuULYH4VNntmEvZxC8wg98FWPth3FTYf0tyUOU9lxVt56K6pBa4mEduP5H2tm+7JtqxhnFAn3NAtINAh41wkkWcg80pSuXnzjSxmrjUdVWQykHaLrfWvFcAACAASURBVKZvXz+XPAn1i9nElxU8QuPrFjLYhhXCY64QjyZYevxP8dVWSV7zctbW1pWI35/cja9zB5TXyM2ephwaIbc4jVXKcfTAIcX8dXb00T3cRcjnYufendTTGcx4gmh3H03ThccdgEadxdlpTn37MaaPP83Bw4/Rv2MzsYE42/aMMr6wSDAaZHF5ib6OHk5Pn2N0+wjry2mqpaqKjnR7gzQaZToTQfKpPAFPmN3Xb8UszxP16vRpQczUvMweY+gGXb0DBGKbCES3EQh14/clqJRyNEgR8kRxuXswNRc1t2SYezGNEro7geGPYhaW8NXTapJYc4VoBv2ERRuZeRK35ie9dIyO7p1Yvn7yc8cwamn8oSgkthPu34tZTOENxlUcp0WAcqlII30UrbqC5k3g1Q2K9SpGZoZGM4c/uJ1KU/TpeczaBWp6DFc9S7NRppTPUSxmmVwpcuDAFMfni9JCYnQ0xt5rk/T2Rbh2z5upGn7OTRwlEA9SyTeJBjrIV8scOfU0hw8cZc9ID75IjFA8zNFjT9PQvKTSJQKSFewTE20Tj1ei4JoqZUNJtrQGfjkvxPmsXmXf1ddy/Z59LGfW6OuN8sQTBwnIVLJW56brbiSoJ9k0tJtgROxlNGUULheRGkhqTbPbAyW2L6CYTau83rZJd+fyljNIRBliYi36wXA4rAynn/tD1rPND+UyGTLpFNn0usoSlvOv0rDQ5P3URQaFMkmX5yh2X1ca/GhvHbezglcCfs5tHUDZXqxtZAWfLwjcyA7a0OUH4WVw6RX83w4GnQ30YuujZcwrLvmyANuzhTf+8Q7ga2G7i3+VHV3XYnna6UJ1Ol/mKdyyM7JnAgUQqs1ZsX3y2bYWka9lUxV9g2hrZCpK2qZSVctBb7UYQqVotSFA67/281CHQgsM3vPnf8bEzBw7rtmrWqFf+OLnyYvw2vSgB3T+4V8+TO/IkKga8AhKa0K9PK+MoQO+DuVx5QuKA7uPcnEJb6QfdzCEhGLWqxWMapFQ39VUa1X8ZoFvffYr/O2f/R3lWpPOoQFS66t4NI1StUo0mqCvo4Op8+N4Az4qtTp79+xVQdwGJqsZmazKU2806ezoUhuRqCG9agJb7BKbfPAP38dN+8YoVgwOPPhN9u/bRaQjzKMHp/nd3/sYdWEOdTeD3V34mxYev4dQPIpHczO9vEzOqhMPBHjXW+/ik/d8kSMn56hWDXwe6BaPqkadzZ1BXnr7fkY29yh90/mZNT5y9wPs3LWPlaV59EAEt0fDH/BSLlcY60ly1cgAM9PzhDuHuPONb2L3i2/C9EoKgLzH9tSv0mL9K13iSxpBhzF03lu7TbwB9rfAX2sq2fEttCzKlTLZtSVSuSKbt+1WMXyaJ4joyz2iX3TZ6RHPpRdpq9x+GNDnhd+x8RUoljBDIZsYbLWGlVqwtQTaWcD2Fq7DyDlsnWKTW0Nnzq9w3nNHF+gASPks4E/u6xyOznCJ01Jzvi+fheUTUCi3abeQcdaV8xzl9zqsoAKNMsslbLnVJFE6QnP9XpqmTqFs0DP6Gqr0EujYDDJ5Kh6I7g5q5QwBl5djjzzE5LkzaB6L8mKFcFeXiowjoPPKl9zAU08c5MknzvLzv//bBPpGFZO6tDhJV98QukwgL53l5GOP8cnP3svK2iI7d28hUyxieKB/dIQnTh1hy1A/NbdBNBlm/Nw0jbpGd09SDTg06hIEUKFplsmtZnjtq19EqLrOWN8Y1XIBV/E0ut5DR2KMXP440eQwvvAovvAgPl8SKxSkVs5h6TW8UmjX19DcIbDsqEoB/DK8IC10TUCzV7LMNSUzcZvC1Fbw+7qppc7gCvdQb1TxJASQljC1El5vhHKgV+Uf06hRrFSxwgPKeqc5f5iAN0/ZChCNbyWXmYXqNJrRwPRspWRlwczg1kS/14FRvECtuU6hUGdxLc3jJ+c4eHCdnGjYDdi3b5iREejvD7Nv75vZtu1ljJ97ihNTTxLQQyRjfZy/MMXHP3M31ZLGNVdt5p1vfxOlRppvHXxMxn3YPLCHj37iHsJh2eXrdHYlGegf5tjxU5iWgccPIU+cV9z5Su5/+AGGe/sZGRzhzNQEXR1BYl29nDrxJDftv4n5+QmC/ih3vOgn6Er245MzSqLqRDMok8vqQyZy7b1PrVmXzQjKeS5gz04WMS4O9AkzKGBSzmEhZILBQEvrf6nNLPdzzmCZP0itrZLLiE9lnmw2TzqTVTZGSsHfMooWTbxbnpe0o92OdYxdnLczgldiA68EBtu/txEI/mut4XbAt5EZvBL4+78KDLa3O5xNUlg2mfAUtku0AQ6wa62dy7fpS9Mll7WIFcC0TGWNcPH+DojeAAalshfQJzYq6k3UNWU8KfdU8kE1fWtiKHbQDqmXiShB/cIYCuNne3LZDJBNM4lZdWtJCrtkYTOJhsG3//GfePiJJ9m0Zzfr66s89cQTyq/sjttexolzRwkEk/zZv/wlum7galrUjAp+qwqaG00C1/3dqqKppGfRdZl86qbhtiC2E79Ho7hwmlAkTD28k0ZqguzsBX7zF3+DTL5K1e1iZNsW4qEIu3btYn01xSMPPETTqKF73RRKdV555ysYGozx5IHDStO4Wipx250vI///sfcmUHKd5bXoPnPNY8+D1IPmwZIt24BthDEYY4yBQMgjkDzgBvIuSXiZE5IbMvBuyGO4geQlQEiIwZAECBADYbYxnoUsy5YlWfPQavVcXfNw5vPW9/11uktFC5wbYnslaC0tqburqmv4z/fvf397769Rx/cf2QddVZBKxBGLqhhaP4z3/9GvwZBtNEwHTzzyPVy5awsSPTKmF5r4lXf+DV/cuXQa63sGkdd0TC/MMRhToeHJ2QvIjY8gJQd428/fCqOvB3/43jtw5swMYhEP/bleOI6ERqOJKBUj3YMdaLAdjTO8opoLR9aQ6x/GW3/hLZjcuglGKodDjx3A/vvvRaVcxMSGSbzlv/8yMiPrEMg6PNOGT7FAxIRQOSKnd/uE1ckQdrInHWcnUZhID7gyx/hSNBkaScSBgkxJPutSinMX0Dc8BimagaEECLQon0YpqoC0MD8Bg89RDBoE+Nrv/g+84n1/0tbTUe8fcNuaQTozhmCvs41L6z5k/TrBXGjy6NQCdrZxQ3AYMnqizgiWuXNj6QR84W3DNRu2nrkOcsdCODQ7v78ijJcUmJaDmPskSvv+BKmB62HpEozIZngJDbHcFZAsHb5fhq32cO0pnj6O733h85xmEO/Nw7UDKLEkDL2B4uwCLp4+B61vAG9656+itngR9/3zP2PT87egOtfE9q27ceiJB7Fj93aYjTpqNQfT00sc0zJ19iwMSYcXbWHZqWDsedsgmQ0cOnUSoyNDOHbqFCa2bcX09HFsmRiAWQOm5mcxPNIPRbURiyjYYHvY3JNHcvQ6ePVFJNIJmK2zcBuL7DxO58cgx9ZDjg8iEh1AxI7Cz5MOnIKhlwDZ5a4EGdQctwxJisDSfegO6UV9BMQcUVpEe/RcSxuE6ywiIlP7WoaUiENq6YjoGizXhKxEYDYqUMhhiwiqTg0RCVgsHEEmoBm+PvxMHs3iPCKOBccuwEysg6H2wCufgmw7MJUK/FYLpeYCSjUPjx8p4XPfOoRKk8YDEmFi4dbbN2B8NA7f0rBx05Xo7d2MC+cWkMopnL26Yd0kijUHn/nCVzFL2a037cCeG3ZhfmEO589e5A4OaQgnRrehXjFwbuoI5hbO4ad+6rV44olj2H/gIAaGB7B5cpLX/5GTh5FNxbFlciuOnDqBgXwCXiyFM0cfR19mCKZXQMtq4Gdu+1VsGt0IT40wu8w0HHfjxFg50mzTvkpDHGjPDuORqGVLKgyS0RBuI6JGhI0TSBN5f8K0Kcx/dBAiAokek647MiOWCgvckaHcwEqtCteXoMcS8CkqRqI+n8dSHT6Mk3GSRuQpq27mtfR+4XUTXktr3abzWutmAjtZ+x/2//B67wR83eDvPz0YDGMXKPqgt7eHWTfWEXSBuBUzSLewqzPXb4W86RJ/rWU6afM8dFKhX+ZQhhG3h9rtPjYCkLZGWN5pKslqa7sDDFLLmBapEBUJYNjWQtIivXj8ML78oTvgJKNYuHgRS5UCL+Jd41sxuG0Mhw4dwm/+8R8gM9QDyTXhNivQI9RGTHE8AZ3O45EU60cC2eNCrrcKcKI5xAc3Ao6J6twZHvfjewFaS0v4ly98Fw989zHMl4rIjQ8gl8ti18R27HvgfhQLNXjUevYseK6KTCyOnkyUL96ZpSUeL5fO53meLgFkGgGUikdhmw5ufNG1+L9/7Q2I6B4q5Qo+fcfn8apb92LdSBRuYOANb/0AzEYM2biP173htThHIa0z07AcD+cvzMOVJIxvmoAvNfFzP/tKNrDc/d2H8NVv3gMtEodCsRaygrplIlAk8rjAoKwnamlzW1uHFonixpfciJ7+XvQO9OH0seMwl8o4e+IY8r1ZvOhlt+A1b387nFgUgeXwCZ9nXoYuTyb7VgHh5SFJGEkQsr5d92sbUbjEtHWFxAYT0F5enOVk/o2bd8OnbEGNHOyiNdxdTDqLwH/0xf8chV/Prafl+/jyb7wLr/rzP0UgETPBeAEWXeNuE14gZCycMMAdgo61Fa6J9vc6QVkIFGnzE0tQjIGjGsMOyjaQC9cAsRfssCRukieAkL5KsBchGCW9b7jBkMaQ/l+n0YyUlEpsNNUmyUNe74PVMlENWizXiKpNSDOfh3nsmzA2vgZqfgMbOKLpbfBjvbBbLvR0DrKl4tyhb+Grd34a6zdeCVuyoJPTUwIefuBBNBstPO/667B/3yNwLROaLOOK3VdgfOMG7DvwGJv1Hv7ugxhOZVAvLsGSZGRGxzAyPon+4X6US8u4ePY8IooEV2lB61Gh5CM4dWEKw6MjsGmCj1eFOdfAyMQglqoV+DULQ/05pAdj2L3tOuQXHoIsJxDt2QnDrUFPqIiltyIWWYcTB9+NnqgKP5FHLL4Zidw2HvFJQf++14RPgdgqzQv3YTabMFT62QJarRI0Jc6fPztOqRKqBufPepbMc9KrpPOOZaA4LdhaApKnw/cKFEgEv1GDJ9HUKgVBcj1qxcegIwWp1YCPKlQa9ycl4QUl2M4SAj8HyDTkYAGy68MMGmjWW6hW6phesvDxLz6Cs3MedF+DK9uIp3S86uYJ7N17HQ4efxy9+RRMawgtqwyrZqLhVtHftx6u7eEz//Qd9PdLeMPrb0OtqaNYvYhWo4A9V1yL4yfOoKd/Ha7ZdhMuls9i3yNfxhWT25DpHcTDDz2FvVddg+VWA2empnDVritRblRx+sRxFJtlBBQE7jZRblqIJeNQZBsjPf24ZsdLsXHdtUj25ZhQofVOE0SIyV6pbxIBsraRsz3kkaLdwn2fxi1S+5guPppWIrTVNF2MlhSFQeuIx+K83VbLy9zZqlcKKFdq/NekVjfNoifKR6bHWJXlrNX+DZm9tVjBtWp2p1O48//dB/y1Oj9rAcJOFrCTLewsjD9uINj+nc+em7iTGQyBFf0bhpuShk/XVeHYJaavO1MoBHUdRpDwDets8f1bdheeV9tuF7MOsD2iKQQQIqpQhqyTs1Wkn4upJe12cTu4VRCDbeDAYcSC8fSaVXztw3+Lh44ewnKhhP6RQUzk+jnp36pU0LRNzDUr+KtPfZyF0nCakPUAphzh1H+Ka2lUqtBlF05jGRHNh9UqQkoMQ9by0KJ5qJKF1tJZ2JTt57Qg+Wn89Z/fif0HnoJjaFg/sR7VhQW0SjW4jgotoqNAc0A1Azq1wt0WtGgc1VYLFoVy2g5e97rXYur0aY6NIc2eHvjoyUbwiU+9HxKB0kYTf/Cu/4nrnncNXvHSK+B6Jj71lUdx4MA5JAIZe3ZfjeryEjZs343PfPYLaFRriOoK0ukoBtcNcor/2OQmjI5v4jnEH//4x+HVW4gZERTrVSi6xiaWSHtIeSqfxbve/QfIZnuw/7778dgj34fjklPTw+LSAvryeQyNDOOd7/pd5CcnWfRNcTedcv8VLeoa2otutpBPoCvTX1dZ39V11nYPi0RJFuVLgYdGrYrFxTm+Z0//KEdvyCqtsR8Egms5yf6jC8C/5dr4r3Lb8KDAVzB1BiwHARs4CKyZcH2aAEHB0y4zGp1tYLpPaNwIW7yd2YHhe0jrqVsbSN8THZLVjLHQ9NHJ+oX3FdIVhd2ZtITr9RrXLtJSkfCf5g+L0V3UXTOQ0CJwjQAVswzV1BAYFnJuETP7PgY1msTwnlsB20Nh+rvwG0Df7p/B3PwsYrF+qFoAzWzho3/2EQyNjkGTNHzzrn9BtViCa5EZy+epElQX680mtm7ZgtLyMvSIJgAWhVBbLjzLxoWL08j155GLJrEwv4RN1+xBbmSQTWlWy0JA2Z9eE/MLZ1F2Kli/ayvqTh3XXLUHR08fgdkoYHLDOErVKhteGrVlXLlxPUaDBuI8Oi2F3rEbEevdgbgqoSEpsGsFXNj3CUiYQTLfg3hyBGp8Ai2HHK6kiYtDUSOQJAWWTUyUyW5xyl+0nAJikX4eYUlHfQInlDFoe3XEolk4dpP1hlFjBFZjBoFOOuwWENSETtNxYAcEHWMsp9G1OCKZq1AqPYFYLAJX6oFVOAvPPwedRrfRYwclILAguzaq9YpwwZZ8fPYbh/DgwYtwJYNn5UZVFZNbsrj2qgzSGZ0nnXiWiZe99BcxdaGFux+4E+lkHMvLVZw8sYzSkoPXvemFOD33FFREUS/W0J+NQ5MNVBpNVCwHmyc3Y3ahgIbbhI8WdzJGsuO4/sqX4PSFk1goLGFkcACnps7Cs22k+7IozM1jdHAjtuzYjnJ1GUcOPYrJdeuxe9v1GBnchmgmc4lBLpwhzIeZdnOFiBYxPpZatuKww6W0PRebQB8ZPcP2MnWzIkaEu1WtRoNBYKVURKlY4ADrAq0/I8qRNqIlTECfQqRFF7Ab7IVs3+Xaw93f77x99/87TSNhTXg6rOBaQLDze53148ddj59VzeDlwGBYXCuVCkaGBkWBDMFgGwBe7o3o7Ab/sNt0Eo2d3Wa6j2AHqbUrnMWckdQeTSYMhCJhjIIy6f+hzpC1g1zMBTsoNIRtkBBQlAkFOLdw8t778YXPfAYXCkX09w0jzVoUG5X5JbQcB6XAwvs++ucYGx9mMOgpLmRbgcHWf5u1lJokU5Y/qqVp6DEK9OxHrVJElHoQLhU0B47cojEmaNV8nDs6j7/6i39AxZWwfuMYGsUFWJUWanUbnkxBswEaDsXlEDMhwbM93Pzyl+Pe+x9gw0hfLoeL587Ddy0eCUQDw5+3Zxt++9ffAM9tYLlm4ffe/WGUig289AXbsWnDOtx94CmceOoMbr3+xbj+BTfh2PEn8Q93fQ2btm7HueNH0J8y0JPPQo0nMLHzCkzNzML0AmzftQv33n03Th15SmwygdBPRVQNV2zfif/jTW+Ep8oYnRzD9IVp3P21b8JpWjxc3DSFI5qMGW/57+/AFXuvZ5bRtSghy+cAcYmdaqLQhJvsGknTYvm02Rg6qbKGtf0nBIErYDCcQBI632kNeA4XKCpK/UProGpRnmtJUgTK7RLFRWRudZ8iuwvAf8RJ8MddTP6zPd4Ky0drkMeXU/SUCVsiM4YMmeKJKDegI0swLPwh0KOvw2DpzsNs+HmHtwuZQV4LHPGyCipJfkIbZRiYEMbOrGwudAAJSJLgcpeBQGC42bIphVpiPHdTgRk48NwWYkoMkCuYefCvsWXrekj5a1BYuID6mcfQl5Ch56+AnRxBbHAnM+fLx76Jxx54GF/91INASoPVtDB9/iL6enqwOD8vZNvUziPWx/YQofmtlFdotdDT14tqvYFUKo1GvY6m66BsmjBo7rvnIppK4soXvxhBRIdtEgCiJAViwhZxfuYUys1lDA/2YLAnAy/WQnqoF5F4AlZtAZvzEfTEbch6GlpyGEmUEU0No2/T62H070Tz7ENQoyYimTGY08dw8pG/RjavwoimeCydGk3DYLDbC1UXI9Eodp9cdbbdRETNw3TnAD/FkSeBZENSEpwOQekKFCYv6yl4vomYlkKtughVj8N3ygj4cOojcGmun8F6c1duQMcQHD+Oau0kFJX2lhQ8uwVFaRBJSc0feAG1qG1mZWu1MorVJu47OIvPfu0wHC8ucgcVDzEpwNXXDWHL5gwgUxctisCpYtuGvShUdTx27H70Jntw4eIUZmZMJCIK3vjWn8W37vtXXheHHjuHTRv7kIxEMDCQh+M6yOfW45EnD8BxVTgtMtREsTgzjZ+9/aex/apdeHDfQxgdGsCRE09hx9atUCIRPH7gIHpzOQwO9aNQWEB5qYRd26/Bti1Xo69/HVQyXpIcRpaFDIsmelBKBbdpxWhEcS2savZEWgPhOLoeFNHRITexonDsGRkiPcdGpVhgXWB5uYhavYZSpcItYdq3RKahYB4FYLt0/Gc3M9ip9yMWs1sTGF63ITDs/HqtOt7NBnZ+Hdb4TvZvLSbwmeoQPStgkE/cHWGonaLp0I0XnqajBtHCJLInDUG3Pmv165U3sR1G2D25ZGVzbd8ljJ5Z2dzbrA9rFej0R4uUZLSOw3pAZgi4ddOGkVSZZVkEUbcnTVAxFjOO2/NoeTGL+JHQVUqj7CqL0/jC+z6MI2fOI1Aj6B0dRLU4h2a5xaeehWYFr3/Lz+JNb3w9pMCEEpFhlyuIJfp4+geNkKPh7pwIKrUgtTy+iEHsYnkGcBqIUhK+qqO+PM/anKljU/jIh+/EchMYHBvl/CvfkqHqEpqtFlq2B9P1GVjSGL60FuNxPHRBVcsVGIqCpGHAbFRRbVShxrNQZQd/9Ds/h9GBHI7PFPGBj34R9boFt17jQq9Hk7h25xZsm1yHiW1X4b0f/ABmlotIp6K44eptSBgKbF/GUpmcewoWFwpYWFjC2PgG9Pb146GHH+ZMRLb9ayp279rFmwW1wJpmC4WlJfRkskhmstiwcTPOnDqJpbkZJDQd1+3di7f89m/CT8Xh2+TM9uHJPp/sxXRZau+tfvqdQGZVebD20UIASF7Fq48hi4xBXmecPUkRSXUUFhbQtF12M6pqlIuTqtHpVBw6WLS8hpP4J2DwB6FlN9v/4wLInUxgWJvCOkQHvG9/5GO46RffxiuHDEwUgEwSB7KTeRTETpIFzgkU88rDcAPPpXgmMU84bIvR7fh7ocEtnAXsi5pDh06qQZ2aQTEaU2hcV1pYnG4gJifxhiRJbGgLW9YEAum2dK1YFDXlWGwSo3gQ1VGFo92Zh2HPQdd8+NENCBYOwTOSKB27D0G0H00/ifzYDjTmjkIuPI7PfflJHN83iytfdC2WyzVcnJvj2d+V5SLLeSh/NcxhpScXZUOLC0mjjRzIZbNoNJssE6k2LLiyD01yeepJNJXHi1/9CtRadU5WoPe0VlvG9JmnILXKePFNV2GkPws/rkPu34Hm/Bn0Ri4glVIRIcmOMYEN17wR1an74dUvomfra0HcnhaYcMpTMBceRgoujp44BFexkEpozKAasSyUSA8kLQXIKUSJ6WMnMZVuHaqaABQHvhvnMWmWW4dCgMurAJ4Bn2QrkQEEqMKsFKHT1Caf/CLLnN1KcWLkfKYWs+fQTF/aDhwBeAMdUFwoZJpkJZTFsQ5kjKFui+fZaDQsVGoWHj0xhzu+9CBqLZ3gkJh5Dg+9WQ3XXj+E3v4ka+pkkBmojOddcSPufvQwamULjtOEphpYnGvg+S/chGQyh/NzSzh+7DGcemoZ11y7EYrmI5YUjvkNg7vx1IVTOHdiDltGJzE6uQmHj+3DlZOT6B8fx8X5aUR0FcdOHUMiEoNJwxksighLoNWqQ1cNDPVOYPf2GzA2sQ3RZIb1+9x1o1gvBn1i/YqoN9EiZnmEJJhAWs/0BX0vtOvRmqXbppKkT9VRqZR4ljCvQfpbraFlu0xU8GN2dV9C4NYZA3M5XWBnq7iT9esEh53/7zzMdwK+H9UaDqtceLDrrPtr1bcfV81b6+D+jIHBsMh2Miud7MqK/q7ttgtdcQtzM5ic3CBadD8wJ0wI/bqLOf+ONRjEzhnHP9AiXEEGQnfDZiOZBsKTo4my+NotoxVAKISt5HDSI5G2i0+cztmTwqLvcEKJAJMsHnd8tJwKHv/nL+PQ9x+HnElj8srtWC4u4pF7H8by3BJ27rkSG7Zugtms4K1veRMkYvsMHapMsxLp1GiLNpVOYbEeopyRSBd8DDSd3GwWYLeohZziNkOtUcT0yTP4pzu+hIWyBVeRUC0VUS+2IKkmWs0GHIti1FQEmsJOq954EoqmodFqQQ4CZGIxbBkfx5nTp9CgBooXoFRawOBAFBs3b8KBoyfQdAw0WyaP5UvqBlJ6DG//mdfgil1bcGKxht/6H+9GNKbhxr1Xw1BFS7fcDHDoyeN48bV7kDBiyNCAek/GySkas3QcvqbgJTe9FOcuXkCxVEKStH+2i7GRUZ5uQAPb07ksnzI3TE6iVq1icGgQP/uWt0Dp60OLc9QCaHSQJ7E2UxgEBoXwuBt0/TB5gdj0w2klQrcSMosMBdlYIk6z5M6kNhm52RLZHmYnaSYnaQWJeWV2kPRHlzGP/AQM/mgw2P0e/XuZyRBIhWY2Nmn4Pr71rndj73t+Dz6ZuEi64itEstGgR5okLuKSqFsQiLxOehw63FAMU1ibQkMJgTSOhGGH2aqxQ7R8RUeCVlYI/lbYg/Z8YAKGfDBuawzp5wQIaXOkNRUCRvp9VLf4cVUNkUgcjt+C7NH0ChcZRcLSuc+hb+MbMHP+LMswjj9yD3bc9lMoPXUaE3ueB89cQMRuAaWncPSB7+GTXz6KE4+fwvU3vwRNy0Sr1WR5SC6VwpkTp1AuFBE1IiiVywy0SNdLG79NoFjXEHg+3IAy6ohPlaFoMlySu9gOop6ObTu2CV87vQAAIABJREFUYXDTeiw3G7Db7dWn9j+E8f4Udu4cxPU3XIsNe66AE+1F/ezjcFpT8GIZbNhyHc5eMDE0RCHHEkpT+9C37mrMTx1CLGoglRvBxXPfgz9/BtVqCXOFZWTSCqJxBXo0gki8B0ZsEG5AOXsE3h3OATXIHAKq/QZUJclMmuu1mJnyPQuKEocWTcMNXDTqRcguhTJnYdWWEaAOTdZ5drJPsiOHuhEaFFuBI9VYA0fh/kL7Tjm0Ljt2Pa/B36Ptw/YcBs2Hjs7j7+96ECXL4MQIBg6QkYrEMDwWwa7dOdYORuNxULnT9QBD6Qk8dnoWz9v5fDyw/wGenjM82IuF6jzPEC5W6licP4/FaQuJjAEjqSE/mEEQaEgaOqpVC/VlD325DM/gLlUXoEABj+g1FOgqHdBlGOS61gyoEk2bSiIWj6I334d1AxuwaeNuROJp+HQAkiknl2JhqMUunMNiDChJwSiqzGbwxq+M2sXtNc5mk3YHJxIxkEmnWe+6SHmBxSXUajWWRBTLFSgUYq0KxzelNIiWsDhgdYK77v93a/6628GdX4fAMARv4X27OzudX4fXZGebuBv0PZuMYAcgfWY0g91gMPy6s1XcWYR5VjAVjmYDuVxuBaCtVfDXBINrAMIfDgZXkgc7AEL7FO85rGcR00QEgOAg6jZ1bURIlyAyv3gEGcc7EPpoG1B4RFk7mNoJ4EgOvKVlfPmOO1GsVbBx+zbYkoSF5UU0lyr45te/CdXQsHHDGP74Pe9GdjjP0TIi7oAWd4BGvYBcOolapQYpriJwJAR0KotnIClRDjSlXCq3WWWGr1Uy8Zcf+CjOXljEcrXCJpCo1ML45AiG+vugyaId/uSxKew7cAbZXC/cwGfWMGYY2DoxAS3w0aL5jWXS5uhIZzI4dPIwGo4MWRMZYk1K6pc95JIxdp2llAA7du7EwycuYK6wiPXDPchno4glDdYlLs5XcP7UeQykk9ixbRsMWUdUj8KVZHzr4Yew57oX8Gn7Bdc9H/VKFfd/5zsozy+hUlwWtD8xIABiusEs5uDEGH7tD/8A/ZMTDGopuyqMHqLbcRg4t4rXzgm8zIlJfLstFVg9k4iDA69h2ryoVdx2bzYbNQamZIRKZLJQdcqnJKaBWsOi4LGGJRROd82hfKZaA/9eAPVM3f/paID/d07NYf3pNICEnyF3JzwfJ7/yr1h/+8uZaadrTw1UePS5+RYcahe3PzuqDHzfdjyGGEm4aigJHcB0OzoEhKwBZ5S31w2HkFN8iesKNkWROaWAJkrQ67NpTviKmUQEn1MFZ61gIsbrLZTZEBvJMTKujVwuz12OpJqArZrQq8sIlj6Ns/NDeOp8BTff9jMMGN2YAs+OwCATh7eM1rnvwj1/FPuPFXDHnfegVKji2hdeByOi4vCRY8gkk0jGEzzjNaLqOHr4iIj1IrmJJCQ01EqlJ6kpKlqOC9v3oGsy4noUDc+FRe1l24NBB7qdWxGldjCxSK6Ps0cPIZOUsXFQxU0v2YONW/diufoEEjED/bvfDikVwfKZx9Hf24Ni1YHduMguYDkxCoNipJYeZe2fOvAipMd2YPrRz+HRf70TmayMaMwA4YdYPI5YrFeM0iOGnw9pUcQi62H5JSgcN0PspgXbrkCSKN3BgGL0QZYGAanOWaqSH+VUhkbpNH8uBHh9z+S1QjFilqog6llwEWFWj0Yaar7CE5sCz4KEKBzUEAQmbAuoWQ5Onivh6/c8ganFMspNal0T+0omFhpu4GP71T3YNJGCGiMgG+doH18iMLgBNVOHocTxxbu+jN1X7Yas17CwTPrHHKISMDM9zaxj1bSQ78/D92xkYiMw9DTy2RzX/XgsBsc1aSANIkkDSU1D3WyBOlyUjUXVl7pV8WgMETWHbDaPgYFhpFNZxCL0fqrwCZC1izCBQAJotC5Iz8rM9kqWsKinoUxLXB+CNcxkKGPXQ3G5gEqxxGwgmaMKyyWohsGRM9yyp+gZjX4fXWM0RnZ1utNagHAtoBeyhfRcOqf/XI4J7AaCP4oN7AZ+TwcI/rgPvpfZ556bYDBkBnkiCAIkKT/oMiGLl4DBNZzCKwxQh9Hkku+13xn6ntCFCbMA80esa5BALR/OFGRASIdEUpYIsSs9LyNCImSRk0RaMTr9EDCklrHYEISJhE6PDcmF5rloLMyxM296dh47dl0NLxrg5GNHsP/h/eK3Sz6UmIL3fOi9GM7H0DM4gpYjHG2+U0CzNAeZ4gxAjrk8LD3CbIVTL1PkOmSziIXCBchqCkljEHd+/PM4dOQkSo0qdm6ewP/1f74Auh5FPpOB2ZyD69exVNbwZx/4EuarPpqWxbR+Mh7D+qEB9KZSWLw4jaSi4+WvvB0bt+3Ahz7yIZyZmkOhVoXjUFtKZ10hhfAYiQxiGmDaLUxe9QIcPXYI6YSKeMKAI8mYW1xGdaaAm194I+Zn56EYKoaHhnDy+HFcnF/Ajj178Ma3vw03334bmqUy/uDXfxOnDx+B5NLUEwOqoSOeSKJWLcPQFKwfG8cv/sZvYmT3Lh63R0Iv3Zc4M5HmEWttAMgNt3bCvTiUhJfGpTKEjhMT/5d/eskaFG3i9koRkgCSbNoOarUqSsUSP0+DWBJVg0pOYpVysiiAlUA9sURijYUFZYUJ6lrr/ztA55kCas/E71kLDK7F7D6d9ykEaCFbFx5CxbIQDH4YAUPf82izosMYR1F4cMgVSpokz4fT1uOF7eHwkEumMrISiTDdVedk+PwUTe9yHovfTauJjFIhm8EHEGrBtltr/Hxc4cpkArpdj0gmwrPVg4Az2qgWUTwX/YnqEX5MR5UYqNJroMNb5dR34FcWYIzfhkRumOsdnWEVrQW/UULj2Ndhnz2I2SfP4rS2Hl+94+tYrrWQ2zoO2aN2XRTJVBILCwssjVheXuaJRRweTACPnbcKLG5pigOTS0yQqiAu0chNHfFcH3r7BqAndTxx8CDn7L3spTfj5PlzzFZW60UEVgXrezS8+rZrkV+XQ27Lq9GaOwjqyELrR09Cx2L5NLKb3wwYeThLF5AaGkN16gH4zUVE1t8AOdGH2tRptKYP4vi+L6JSPI1Mn4ZYIoaoYSAS0aCQNIZCpiWaHuRDUwfgog4/UBkgecQGSi6PtHMUH2p8MyQ/CylYgOc1YbllkKooikU4XhSBHGG9IEWZ6K4MR3ag+BG4qgPDjcDSyOftQfFM+J5IS/C9BCynjGqjhCPH6jg3Y2LZ8lApXEChXEWhLqNRt6FIJoyUihfsHcJAKoGeoWFcmCpCkhqwJBsjuXFoUj9qjonHv78fw+u2gEbWN1tTiOWSKExXUZ4vIRmldaSid6QPxWoJ2dQGbM6MwE/F0D+YZW2plohAU1NI0YSQuM7zicHsLvV0fciGxskPA/09zJSTHEZoVYkBpM5ZAo5ltkkUX5hD6LGos6brbcMofa2sRMSF9ZAyAclcWa1UUGyPkGvU6tx1aboUjG0ARJJwHQ0EI8hDTAQD38n6hcDvh33vclExIRBcqx28li6QXiwf2tqs5g9jBbuB3jPdHu7Y5559MNhZhMP2RwgGwxM7FTiyhLN2r83GhIJq0Rxpt3fDArnyClfbyD/AIP5ALE37TmFGoB+eVISDmNhBZgto6gAjCgID7daMonC7mBVp5DIMc8aYNfK4WFLrkAhCm6Z80GZhe7DrdRy8/z4c+t73kB8fw113fQU2DRkmTZmuQg4kdpi950PvwsTEejSsJhRNOKRU34JdL7IOJ1BUROJ9MK0mnFYZSVXC3MWj8G0dPeNbEXV1fO5jn8IDB46iSGOFIsDLXrQFmyb7MLZuEIrdBFplLNRU/P6HvoClBglwI8xyruvvw3A6iZ2TG3Dm2EmktDh6+nPonZzAZ+/6CgJyLcsy6j6xXj5aFjEmNPEkI2Y6x+JYXKLZpCYm+gzcfuNV2P/Ek1j20kjFs1i4cA4vvuVWNOpNHDtyFOcvnOd5lfm+PG540fV4w8+8DrNTs/jHT/8T5ucXQUzsQF8/x03MLswhm6CB6Cm87dd/FemRIRYPcyuircdaBXyiLde50YtPXLTsOsGfABrtldWeNsLMD+di0QZN5/4O12d4d9+G1WqgWCxhfqmIgZFRbtPR5k2FJtRydZ9IOwvK0ykOzwQAey78jh8GAsP3qfM2VBtCB27IxIWu2hCorRw0V+JcCKyIz/SS2eXMNADV0ycRm5iEE/jsJ/WI1fVI8+Qw88HmMgaQHYdJ+pqm9WgRONwZCJgRoY2QnxcfOldlBbxvtBmSIFB4soUU2JAlUrlqcCkJLjBhKBE+mHIrmlyRpHEOSMtIuYZ0WzFhKRKNQNc0mMQkktNVM2AGNhTHhpZKwrdqgD2L2uknkdp6I+RYP+SmC8sugqrYwvQ+6JVZ1I7eh7OH53Gi2YevP/gQSsUKJjfsxMjwIMq1Krv7fc+BSSH2yRRs28XMxRmkU2lMTU2h0WoKkx2FvFOLXdFEx4RGWyoScokENm/YiMXCIpZrVRTI3drTh7Hxfhw79RRcD0imohjukfHqG3ciPdKPTa/6LZQf/hRGb/5F2IUz8FoX4VZOoXXuHrSsEUgbb0VPfgBGZhBubIgBFhVsr/ggSk/+I6YXInji0XuRSUtIJmPI5VOIxnRousptY8r9VNUUT6egUZ2eTzl2SYLVkOUYFDKMBCaCgLJjqQ7YcOw6aGQaMYGinKgIJDJJUDen7YrlmeX0qYtDo0ioEJl7smXB9mtoeDa7hs9dsFBrKGjZFk/kohDtltnk57RULGNmcRbpfBy7rhqBJJsYHdmKkaHtOPTkY4gYCrZsuhpNT8YjD30PyViPCCR3ZeT6IlhcnsPcxQpsu4EmjUKNGlyjR4bGMTYyiXrF5ANFPpcXk2ciUQ5qpulbHKlG65w19dThUFk3T4y0FhWECM0cFmBPaPyoC+LwQYWkEAIE8khHZgEpvYKij4RBRNWoTR8gFosjGYujUS/z5JB6pcSyoFqjiVK1ya1pUkV0a/g6Wb3ukOi19H7d4K/76xD8dbeDQ6C3FhAMwVz4s+4D/tNhBjv3omeqDj9rmsGwMIeFPASBnWAwdNpRoSFdwNBA/4qWgNsnbOpos3jt8XMh+XcJx9MGfcz8tTUIK6PpVgKH27NrVg2jq05TrtPC+UmnfNEWJAVwCDTJXUwCcBV6JJwhKnLD6FRPwdSiZUSCc7qPaCG7vguHwktbLZzftx//9E+fR73WxMLiEp9YNRJeuy4atSacuIo7/v4jqJZn0ZNLwXRcRJJZUFiK0qqyg0qPZLkFaTXKcBoN+F4VcqDCotaro+Eb//AVHDx8HBfLZdiWDdvzsH59BtdftwcD2RhUv4nHj83ji/cchUIzKAEYro+UDwz29GB4/Qi3mqbOnePT85t/+Z1YqjZw/z3fQaG4hErDZAY3n89juVTGy15+Cx544CH09vfxZJCjB7+PX3nzS3HN9hHE4j34y7/5EqAMoFQpYd3kOBKZDO6+97vsOJRozJasIJdK4Pprr0F1uYwz56bQv2Ec6zdv5HidY4cO82ex8+o9eNMvvo2DvOn5sdFIdINX/oSGj/Ag0XmBrR4u2oFAHRmEnY/BM4fbelIuEu3Pn9dw23Xs2C3Ua1XYlsMsCDOCFInQHrnUXaA6i0x4evwJGOz83LpMY6s07ormsxsUhi3XsM0TSk5Cxq+TGVz5Hm9cpJtdnWfKOmU/wLd/7//BTe99FxsDqFMhqeSUJY2gzQ5a4UwXQnjuKLTlJOwKJihHgKkdPSVcwWK2N/0unnLBjkqhOaS6pFI3RDYIT8CjOuNrnB7g+i12pBKbTLNWRekSLWXakOnXUuuNdFS0rkjbRj8nXXFATHRQR9RqQE/2wtVj8JZPobQwh4Ete9FqWYioJoKmhVLgIxZLQl98BIUH78Sh78/iPNbh69/8DgqFFm575Stx8OABRJMJTE5McH4hgTvqjtAbcvjwUfQPDHDw74Wp80jEE1heLnENDdqvkzd+WUIqFodDh0eKlaGMRdKfcS0NMDQ6gPmFGcRjEYz3JXHDno0YSmtYMtYjLZ+BMbgOuUQ/DKmFQvksejENT20iGluHSGIjFiuzQHwcozf8AjkBoRUv4NzJv0GznsZ3v/0wUikduuEhHiM2K2B9IW3guXwekWRchMFTjyMg44MhTD+kF2yDOolavawNFzmz4g8lTJDrmN57McJUkAbUNtd4Xi51lEiCQ5IDyXfhmiZMmqJSB2bmXVQblEZvwHRstMw6LNNFIhbF7NwM1/loPIlitcjavcH1BjTDQSSaRL3uc+chl+nByOB2HHzyEAYHhmA3NDSadViWg63bN6Jaa2F5iUiEMqqVZeo3I5fr5YO5Z4GnTdHcXzb95PIMBEk/z+kZ7akd9Np4Eggxe7aDbC7HBw9a+5lMlv+lNSUO3wFk2svo2hEcCjN5HKjeHuzAGkEK79E1ZDM0itbF0sIiyqUC7/00wm9ufp7NQjT6dK1YmG6tXzcz2Hmf7hZwJ4jsbCeLtrW4Zjs7ON3dnMu1hp8uEOyu+f8lwWAnKAyBYFigQ+0L5wwRwxQhIS8VzraIv4O5Ycamgx0MjSX8pnaAQUblPzKeRgDMMOmaP/j2Y1PblHQ7In5AbFTsiKJ4Fj5B6lzQwlxCnlLC+kFRMEnA7VAEAGnMfCESphiDZmEJd7zvw5iaugjTbKFaLiKfSXFenmM5mC4WUWqW8ft/+LsYHEgjSdR9IgXJSEC2m5i5OI1sth8RQ0e9VuETazRK2XoOlJiOxROz+OrffwFzc4vwNHJiWbCCFhSdNBYGLLOJVFLF7HIJdY8CTx0EmoS4E+D2G27E9w8dhJKOY2RwENfs2IJ7H7oPXiQJT43j2NHDrDmkrK3h8XHcfPPN+PSdn8Ls3JyIDWAm10cELn73l16NG67dwCPxZuaW8Ed/dheqrsLt4ZnZWXFCdEUyPGUs0O1iJI7XiPmMMdCkokNuYteycf0NN+C1b3sr1u3cSd4cBs8ysxBtcM+f0CrDR58LHwjabuBV2EEXu/gqZJBXyMEQjwgFAX+2YiNfWSK8xmjjpryrRqOGarWOaCLJbYwQDF7OxdZZaJ6ufuSZOi0+m7+nmxXs/LrzEBmC+bBuhCwsgaRO/V8nCOye6kHMVfg5XPLYQYB7//IjeMmv/hI8h0KbaZEp8FQVGsVFkcZsxVneHnHYjsegqUEUfSHLgsWjdUObH/MibFel7wtX+8oSkwVzFHgiYJrXJANPYv0obJpMbUKDLCJnSMaict1xnPboOtLrUZuunZPo+g675w3rOJpNC9H4MJR0Bk7xIiKZcVi2Czfw+CBLDiurtYiIL2Pu+3eg/sR3ceTJCuqDV+LLX/oOSnUH+b4Mb+Tjmzeya57arPFEHJqqMuijnEFiKTOpNM6cOo3Z6YvwXZ9NJWrEwOziAmshqXXNHRZ6PTJBKpnlN2RhUyQV2Wwc27aPs2M0pSjYvCGNdSMDuOmtv4HKwjTSfT14/K6/Qywew67bfg6lc4+gtryIZH4Tnvj6x7D9hquQHduLCiJonLkXXvE89FQMFTmJz37p+1ieb6Ivn8TISAq9eR2GRpOR6Hnp0BNxDod3yH2tqzCMCCLROOsACcSRxINMEY7XgufR5ygMPAx3JNIc0hxpysoTpiNhjhUTNwjoEEak+3m+hEbTwly5hlKJ1leadhZ4ZE4KZDSbHhyrDttuodUyueNgRKNomE04no2RyTiiSRmWQ1O7aH6wD9tyIQdZJFIJ5DKDWF5ssbFJ1yMYXbce69dvQrG4gPm5aZ7RThq7UrkKXY1h3dA6ob0eHGLnOTF3IsdSYcmLpgt9vMj6o7aumCQiZg6HIE2scWFeUvigQsYh2zLbLeL2+DlmCYWekB4rmSCTnYJatYLi0hKqtRqqlTLK1RqvUcqqZMNdWyNLv6WzpnYyf5dr967FBHYDvm7QGAK9tQDf5RjCThC41iG/uxX8bLWGO+v7M8oMhhtt+AQ6i3tYtDuZQfo/LSgq6vTXsS309/WJFgmd0DragHzaWO14i0IoUF87LDgMDQ6B3iUwYOWLSyJnGFBwYmsIJ4TTiU7pJAQm4NHBTPLzYY0hnTip2RIOrqfpBHTC58n2QgvI+VM+LBpx5DloLi7gE+/7EKYuTHNkysTwEIbzOb4dnYzmiwVM1xqI9OVx5VXb8PrX3AKFNhlinQwdjXoJSwtFbqUTAMv3DOPUmeNQZAODo71YPDGDL//d57gtXao3YNsaEmkFP/2Gn2Zzw/nzU4gnDTRMG/feuw8Lc/OwfBu7N23GxNgkvvXow+wq2zo0jFfddh1yAz34Xx+9E6dnqqg0KB/LZreZxOHQMgI23NA+JsGXJJimhYSq4Zbrd+Dn3/AK6EoLqlzFn/7ld3Dw9DznRtGJkgoeva/ZfBZ9/X284TUbDViNBjvueDelFm0gYXB0GD//K+/A815+C2xJhu8EUAgIUoDMCmPT7tp0TIPobgsLiYEoYKzzFFeyOMGuUIPtdRNKFKhFJ04cbV+Rx+MGq9UqxxzQyEJiBRkMdrCCncxgt/6ks4CEC3KtIvFsArRn6nf/sPZw+LOwDRw+Jy7MARkfRL2g987j1qkAaaS767xt+Jlz7eka3dYpKfGCFjSHYkQo8sWCImtwFBkGyUHaMTDiswwZhFCHKtYTdQKE6UMcjGgyELULiRnzSU/IgcQEEhyeeU6tN9JSubSIaQwXlyBiYlSuGRQhw0w0PYaqibaxTwykLroZ7ZY1aa14g1Rk6LINqXUKdUtBIjvOk3DoGvLMMuzKEozkABAhUEHXlwFUF7B4+B/RfPQ+HHliEYvJSXzjGw+h1Aog6z76BwewZcdWPlgRGxWNRXkKEc1/pZY1uzghYW5mlt/y0nKJW8l0dXFQNyhAn/TF9JkQiKKrlu5BvJkHJaDxYA72Xr8LTqsJt1TCC27YhL6NG9E/ej2WZ5/C1rEenHrsW0iPXoG+PT8NUyrDWD4AzYmhd2QCc9P7kc6PoFK8iEQqCUVuYXl2DjVfw6nzFv7hM1/kPcXQPGzdOILh/jj6exOIxxRoEQOxWAJSQK9PtDDpdZJSjsIAKV6GgLkPE76vIGKkQYpIWgNsHAnI8EfOVhFuTOwYMb108A8cynr0UWv5WKzYWK7ZwpCiRHi8nKQQ2HfYGWyaAWynBUPXODqF8mOJLKDDLrFydHgO5BaKlSX09vcjnc0inerHxok9uP/he3hqSSyaRCyaRj7Xh02btvB0rcXCPMsYLHpvKdrGcTA8OIpMMoNKrc6mTZIJ0ZoSNYwOFxJkzWAJAJk36Pud+jueG0zRMaSv96nlS6CReBBywFOKAuUMCiKHfi7MHRJPD4kSo12t8RQaMt6RDpzawrT3gaQFMv0VLmOa6b4W2Ot8Lt3MYQjkLgcGu9nATo1gZ53u/n830OtuDYc1fa3a3vmzLlD2TJXZS37PswoGO8FhZ5uYC/dK4DPFtYi/dLKwTBMjIyM/4C4ON4hOx/Alr3QNULgSS9NlLLnkMTpZxbZZhAugIrLAyBKviOO7GCfFI9toUxAawnD4Nom7WatGc00Diwdj0+bk0f7VMmHOLeBv3v9BLC4VEI1EMZzLQrVtuKaFeqOO5VYLxy5ehGeQgcTDxrEh3H77K5hu7xnIQ9eAcqnGw8Udz0c81Y9YgrQbOkrlZfh1B3e8/68wmEyhXK7A8WSkBwZgW3UGnIO9/YimEujv78ejD+1D3bQ5RmD9uvW498ABnCouIBc1sGugD//tHbcjkk1i/xPn8MGPfBaOGhXBug0LaWJv6d2gzZjeL0XmHCrSvsQoOiYiYd1ADju2bsT4RA8++bl7MV+pQaXog/ExfPzOT+L+hx7CY48+inq5AqvRRLNSZfewS7EKABLJBBeqt/zSO3D9T72KGVnHDaBQIeVR02Ge4OUdw90gK1w/4UlPrE1xpAhvy1xxqB+k1gfpzIj1ZdBho1GvoVZvoGlaiMRi7B6mU/PlWsTdBecnrODqFXs5VjCsE3RLWnPUFqU/q/WiHfLenloUjn3jNlQ7YkIAtFU6jhnDdlg4gzHW4bVZf9IJ2iagJziSSYFoZxKQIj2fzyYgYuvaM4DbYeZ0MGStMLe/hOuXHpcPGJ4LzaVYlhpOPnUUC7MX0KLpIRTJlIgiEVHZga4l8kjkBpEdHILP2WkULyXGHRJDQgHTJKlgDOwHzF7RBkt1JWIYvMFTHAevW6sMr3IKWrQHgTKESm0GvtdATHcRza3D1L2fQmN2FrHdP42x7deiXFmE1pjGmW9/DGf3ncC8P4hvPfA9+E4/CpWLPNJy55W7Cd9CN3QeFZdIJDE7MwfXcrjVSKClXqvj9JnTSCTTmJ6exvDQMJYWF4WhhC4mZvGpdRrA5YMXaX2Zd+JUgpju49orr0BQKWDvzc/Dthtfgd6RTVDNRZx74LOIOBeh9Iyh5/m/DSWvw7rvk0BjHktqHOu3X4MmVRa/idTwC1GfPwCzNIOF+TNQpST+9tNfQqHcgmPa/FeVTAz2xbFl8yjyPTEkElFEGBAp0DgOijq/QhdKh2wCfl7gMIgLAgF0dEWHH8h8EGQ9IIF2mQ4iNFUlgO36qDdclKoWKg2yj1CbN85MaiRm8IGS/k/UIe0XzUYV2d4hzgmk1v3S8iKWi8sC4NOBExKzsnOL8zzujTJgc7k+pJI97Iqem7sII6qiJzuMbKYfQ8PDaDTKnN3KHBu1rzUNVZIVuT6SiSRUxWCHdSqdZcaZWHM6zOeyOdZBUneMWMIytayjlJIgIpGofiWTSdCwiJCFp+8T2xfq64UJjyJxNWaSU6kES5ZoTdQqdJgQh4ZCYWllSogAg/T+tt3BUjuTs+0UvhwwfDoawRDcdZtKOlnAToD3w9rBPwoIdoO/5wIb2AVCnzkDSSf4C59EZ0umkx0MQ1cvMZK4DtP2Pb09KwOt/70QupMgwWTKAAAgAElEQVQBCJ+faNCsPMMVdzF/JwyLbUclMHC17TZoaIuC6cLnjUcVDJEigmd5KoDngdRkxHIRi+XSKR4+6uUS/uHPPohTU1OIxhN0JMTmsTGcPXMaTdtBoW6iZdXhuBZS6RQLbKu1CuLxGG686YXYecUWuJ6EbD6DhtlCItmHcr3EBSOZyiKq6UClhgPfvg8H9z2CYq2I4fVjKJVLKBdKKJYbGBibQCaVwJZ1NNouiqXCAg4eOYpTi0swJSAte7h5zw68+RduQaAFqNUVvPN3PoCBzVfgnnvuxRtufy0unHyKZwfT5c9aT9vGUqXC4axU6A1iMkn5RO2tWAS2RWXfRzIShW9ouOHml2CZzBcXZ1ArFKG6Ho+wosBoYlBS0Ti27LwCr337W7H52mtguT4kjzScQiTIxXd1cYmPrK0BXAF1HS3iSy/IMEPwkktktX3c1guusM1tExEVb8usM4NJQJD0QnRqZ+OIJope2M5YS6Dc2SZ+OgXj37vmn+v3/1Ht4bBjEH52Ya0Q9UO4b0OZhmALBaCnjMkQBF7Scm4j/9AyxLN/KRWcciUBfP1P/l/c+ke/A4lYGDr0ENNLpziZrnMykAitIJuWqFpQSD6tQ2rlsmaPDkcO4NgwJA9Oo4rHH7gf87MzfJuIrmHr5g2IRSOIJ6LoG4hhduoi/vVf7kYsMQi9N4fJq67C6OQ2ZgwF60ybsjhocH6fSyYGl4EptU3p2qPnQI9Jr9u351BbOAhD2wwtm4NGRuM4hQSX4DsWlqYPY2RwK2BE4Ws9cNFEVFFQPX8PHrvzbzFTiGL/hYs4fuA8Wq6FZDSCya2bMTg8iGq9CoPMA5KEc+eneNIIsZ8USzI3O4tGvYFEMoUzp8+wMaFOuaaOw/VRmHYon5k+H/F/inHh60D2oEo+Xn3rzSidP4HnX70Zz3/VL6Ol2PCPfBJBUsLI1W+D1rseZsOGbBVRPfYYZhcvYOvz9qJsakgkDCSGNsM1Mmic/hyUVhQzM4/A9gx84Uv3wnUltKwW5/cREKOuA7m1I3qAdev7sGnjEJJx0mISsyUSAchUQc5V/pxlioeiisZtECiymH1OTBaBMWL6iIlrNBtoVIGm5aPlqpD1OGSFMippnZBJhdaQC27pSyri8TSqlRqicZpaFEEu24tiqQaP5ihLHjN2jkN1VIxp9eBioTDL9aZWIyYxCUkhcEmO2wD57CCSyTQymV5mGR3fhkygldapoqDWbPEeRS3/POWiajpsx0UynUaj2eJ9REy3odD/CIlrVzp0IZDi+0ej3B0JjXLcSma5gsvZtOFUj1QqxeuTclirlSK/Vo6KKSwzwUHXDLPLYTQMBbLz/+nfSzWD3e3hsO37dNrGIRjsPJh3t4UvBwC7WcG12sGd9Xytw34XGHtWS/OzzgyGm3V4kgj/7QSDITNItDYBKtuxMTQ4dIlD4FIA15UZ2G7lrvVOrwUGxeGlLRATnJ8oTu02Ih3wuQ3Ao3FE4adCwmJvuj2pcOm25DSURauQdRZBAMt3YDRNPHn3fRzYmdkwitRoP1pmA3e97y9w6NQJZh7IQOGYLXbMnp6+wPExmuQjlaDcJ4nbOZ5jolYp8IgzLaJg05btyOTS0GMxvOxlr0QsGUEkYaBSp5aDibs+fScO3fMwsvEIXvPal2EwQZuKh2a9juNTi/jmgWOoWTIykRgW5i9wcViqUVQBBcZ66InIeMne3Xjzf7sVEk0tcCL48jcO4IN/9xlIkorJvmEErZrIpzKEPuXwiRMoNZvczoipCmxbh6548IImXAKqegyq46PpmmJz03RMjE/ypnH29EkerUXnZ12WkcmkcPV1z8cvv+tdQCqJlhtA9VXIPPHFh6sKlkHxJdZjtoncDqPBKsjvbP+KU6tA+uKC7XSmC/d6+xzQjpdpawXb+YKWZaPVqMIkHQ91kXh4OmkFBRC8HBjsBIHdgDBcq/8V28Q/jBWk94UiU2iz6QSBIQPIw+g7DgQE7LhdTC3i9jhBcR23VXohQGy/4Qwa29EyvEH4Ae794/fixvf8TnveGj0+tf8USDRurGMWsTgriMB6saCo3Sc6AL5jQmpWcOHYEzj86PfRqrsYHRllsFaplrG4QGPMdNDC3X3NVpi1Kh7fR3N4PWaDUrkcJnfuwfU/9WpkcnnQhDMKMaf3geZ8J+Ix3rCJDQxfv24Y/Fo0Yq+bZ1CaPwDD92AmRpHofz6by7jdLGvwrCXU7TKy8WFUlucRHZyARrrm8gUc/Nhv4aF9Z1FIbMVjD30DLTcKz7IQiUeQ7c1hfHIcExMTzAQuLi7Dch3OBi0Xi5ibnmFATUzhiRMnYdmWmCrEzmkO5mQpCbGdPl20AX2fZrsI9ykBlhuv2wO/ehEbEsC221+H3r5exPzHYeR2Y/TaN8FWFRT2fwL2xbuR3PPriPfuhIsE1FiU8wzN6QNonf4c5w4WAxtW00XFzeD+ew6y1o7eAzrQ0eQlbsFSx8YBWvU6HKeMfC6KHdvGMDiY48fjyUEa6eFIwxYTuk0ySfsE/ihkmzpZOpqWhMVCA54rOkUgfTfVOJ67K2QndFigx2k1q3yIpHZuJJJEo9GCaZsYHhlk7aBlE9OsQFIl2J7FwFQ34lBpUgnFiykG6i06jNZZx5nJJli7bJu0/0jo6R0ELS9DyyIaSULRAx45Sq16ymolQwu1+nmUIU95iiESi8J1fT54EMNNIJhAIrfCifluH7SZdW8780NwFbKFdFmxEZQD1lUOxiZJUJm0gMUih4A3axXWQhL7SKwj6SzpvaDDl8jalKByk0lkBhJ4DYOp6evL6QMv97NuNjAEj2EN7gZ/3V/Ta+r8Xgj4OsHg5Q71l6vnz4U6/4yDwRD8dQKzbiAYLqyQKQyF4LSowjmfdPJdv3501aHUbs9cFlqvtIlDVfbqLVdbzALydcZLrGzK4tPtuFO4e6yeYMIYHHhiJiXDCgKBkgKF9BWqxuGjgIMnPvk55FygGjgwY1FsvO3F+MqH/wr7Hz/I6fukJ3JaLai6Aj1Gcy3pBCrBbjaZ+aBWcqFU4I2Rqft2wCa9L6Zpo6+/H1ftuQp7b7mJx0UdeOwgDu3fhwvnFjCxvhfvfsfNiKQoo8lHIjWIRs3FwsI87vjid1AOhvHYvgf5tGs5wulHkz98x8XkukH8+Z++HYZOrymKk+fLeMc7/xCeHBczI5WAh9SPj43h4Qcf4mLruQFrGRXS3ejigubRXZKMa15wPebn5jB16gQXgnxPngtmPt+DiB5l8bkSOJjcvg0vfdXt2HvLyyB4WGqHubQlX/KRr1xU7YDo8Mcr318ZA7ZqN14FB8IR2nkfzosTeRDM4LLYmYeMyLACB65nw2s0uViX6w0GHJyByGPnNH5N/No7Zm52nlh/wgpeesX+KCBIP+cg70SC1z6xcawT5JasAPEh2yQQPIn0SYcmDBxigkybLe741Stt3Lbkg5hmcVAEgqUyov29IOhH92fdmCfMAgrpf9usBctEaL20w8ddt0kD0eASY2dXcfzBb2P/vd/D8Mgmbuctzi/wDN/5mTl+LY0asSM1bqsNDYxwjEiyL4KlYgOyFEU05uJ5e2/AldftRXR4HYx0Hn7FQjSX5u5EMhbh+mg6PgxFQ2DIkAMXcv0cNK8Gq3AK7twxRDe/EUuaAt3ykB3YALN8hrMBY33bGIRJiKG6PIVU/yjgmag9+hn86/v+AgvBKJ6YP4GkPoITR55iHbSciOElt7wU+XQCuqag1jJRaGu9GqRxVnWYLQvHjx0XLBkB49AuQ+9TW9cdnr3D7FbZc3jKEr2Xe7aPQ6ss8vzct7z3/RjevAuGXYbfn4PipiG5Fcw9+T1s2LIRy1OzeODQcey64RXoXbcRteos0okBnHv8fyLVojSHGBpqDI7l4fTpWRQqpJkTMiQKhKe5uZbpsFubZEkkA7GtFu8zO7ZvRbFUgC5zcikDMhpRJ5hAYRpxPINNIZpGgdZRNm3QHkDOW5EwI8xEosMkw6H51kxJkzZRZxDW2zsIy3JRrdWRTqchGTFeH7TmTeqS+AF3hMQhR5ikRJg+XQc+HwqIiXRpRrRhMIhLp7MsreG+PuR2S1po2cktTODKIma07U5PxOP8GATGBBOqsqlEaBKIFZVhtlo8lCBiRHgmMPuBGbCJcYdirCtpuV02J1FeLY3oLBWWeJQcud6LpTKqTXLGr04J6W7vPl39Xyf46wR8l2sBh4/bCe7WYgFD6VAnWAxLR/fPOkFgJ8B7LoPADuLhmW0TXw4Mht8PgWF4OhcFlpy44l/6SxcGFeVsNsMnY2EcvTSCYqXOh72fjtt0fjDdm89ajAxvCmuAwZVZtG238cocUqvZHrXTdp4yIKRxPKTpARyriZPfuQ/SYhkeCYItB5Ym4+GHvoum52DX1dfgiSef5AuMRkfR2J9Ww0Q2m+V2Br1+Cjam10EbI8FOnbOxaGalj3K1ip7+fpjkhFOpZath46aNkFwLrq/i8Sf3462vuRajeR2RlA5H1uE6ARfbM9M1/NZ7/hY2Bau6LsYnxnDVlbuZeaDfGdUVDGaB/r48srkePH7kDP6/j94JWY9xu4vcvKxDaQfnUnGhgidypwK+jRoEnIFGWpBIPosdV+5i5+GxQ08ioRsoLRdRrlWgRHSMbZjETS+9GbfcdhvUVJxbF8T+sXhPUDArsS5h8C+9L0KbEmq1OmYJh6xvG0N2r4VOvWhI8IhMODGOMFxmLA9wXdCkEatJJ3IHth+who1A4IpOUFMZJK8FBruZwcudJi97wPlP+IMfBgbDn1EtoEJO14EIOBaxFGRcCMcFrsgGxBBgAVwo5oL0fty66rTwCr1T56E0LPLC8UtrTqOcXWF8oLuqCjQa30iHmq48S5EeQMG8DlqeDcUsY+qRh/ClT3was7NLyA8MQlJ8NOtN2KbNpilqTTI0CiBGc5ELHz6iGR2RWAbxWB6mXcb6yQlceeUu7HrRi5DdsB2OqSCWiUKnM4xMoeZUE0xENQ1Nz4RkWwgqJwBnAU51Cke+ewibXvv76ItREHsaakpDdXEGVqAjkR+FRm2+mUXEEgkEERmKaeGpez6P3uJj+OfP3IM5pNCSFFw4s4BSrcHveyyXxhVX70RPMslzY8kMQg7QerWOcrHCBoFH9u0X16wscV0inVu9QdOKyGwh8j/ZWEK6XwIcNPWJjNuBjxuv3YFoaQGRiIw3f+B/YXzddpw5eTeUZgGT17wSS8fuRnHZQn7Xq3Dh3KOIZ7bCalTRl02hvHgUO65/FRoLp1CafRKV6hTi6TEUFqYwe7GMhkkpEOApLaSvpFYl9dU5/qs9LlDExtD1Ti1cOhVSJIrI2qMolDAxgD47n925FI5DhhPBonHORRscUVuWDgwEsohBzGZz3EJvWQTqSEunw4jGGRRSHanQZJdYgvc/Bmy2jQjp9CjmjLpkrse6PjK50O+nAzLlPdIe0NfXx8H3dK0QcDUi9Ji0nuIMcmv1OrOUdGAVhg+d8wbp8Eq1jcAaMYHRaJxZXF3TWYIgWsgEli1mosNJN9y+VTVh3uK52DqnZtC/9P4VCosoF0ucdkGt5MIyaR9VbqmH7eTLTfwIAd1aBrzwe3QNr3X/bjDYCTzXYgP/LW3hTlbw38IGPheYwO7t4znBDHYDwW5AGIJBuiBo4dEf+pdmY64bHeGNVmR0rbJ14QtdaQN3gsEOw4jY5X/wfj+wz3YHVDM4aI8262CnxMKU+ITJ2qV265ieYwgqqfD4lg3NdFCYn+N0drNUwaPf/DaeOnkSRXLP+j7imTR0SshPJZDQdCwsLvIGSKctnTKabMogrPPGxMJySwBEOrfS/UhQ7DTqsHyVmb28ocK1fMR7skjHAy6YY2M5DI308ng5z3Rwft7GX3zia6hbdOITgnUBuAQDSgaVKI1RUiQsLxdRIa2OFuViKpN+RRLj4ZgZXXF9C3BGbjzZ95GgMUQWZbTJCKIRDE+Os7D5+KHDcOsNpBIJDE+sw4tvvQUvecWt0JIp3uhNm9ojRnv0myI23JWUd74U20Lltkas60MUHeBVJrFTIhCygyEb1KlBEMzgKnggDRZpV+16Q5yO7RbPWxXj5kTMRwgGw5iT7pZFWJA6i0l3gXguFoz/aPz5o8Bg+HPW36oqt5ZYcL/iUhQaKsZ6oQmkQwawetgTDAffpv3xhp+JeN/F502M0BNfugtX//zrEdg08grQiW3kkYZ+OzaJnMBCSkK/mzsErgMl8GBVlzB/eD8++YEPYm66xO1DAhQtX4RB06Ye5rPR8yBmh9zKJLH1ZRd9Iz0olloUDIN0KoJsPo9dWyexbttWbLn5Fegb2gSPgql9uvYj0CNiugOZwnxVgt9swl44hKhWwfLMY2guJJF5wRuwdOCbGBkdQ3TdDmq8w0/1QnLoulFRMmuQmg3UzBYG+/uw7+v/iETxECKNKu7+6mGcq2pY9iRcuDgDzxL03aadm9A/2INkMsERMvS2VipVWKaN8+cv4NSpMwKsMMMuDACihd/OdWwf3IgZJAbRpxpJLUEAz98xjl6vgWuvHcHQC/ZiZOwaSOZxEX6c2w65cD8WDh9E/IpfgaMD0Xgfhse2QmpO4eITfwvZSMM0I9BkD01rXphoHB9Hjs3Aho54PMUAlWo1mRSiRoy9zZwAQXNuaVpMuyUqNos248URP76QLHDHh0CtOPjxODoyGTEYFCYbUirQeiPzBIFJAosE9AhUajqNUxEB1AKsCfaNAFt/bz+apsnvWcs0+fkQm0fGQi+Q2bSRyWRQLBYZIJJWk1y46VyO813pMyFgRywlAb7/n703gZLsPKsE74v3Yo/IPStrzyqVSqXF2mXJi7AtI2MMeME29LCvjWkGDtMHep0Gpg9ulumZboahT5+hac9haBYPBrxhGzCWF8myZVsqSZZKSy2qJasyMzL27b1425z7/e+P/PMpMlWymrEkq86RMjMyIjLixfu/d//73Xs/1tK5+QX0+6rLxM4PMwT17yh54nOOW79iZlFrhcBR2EICvFi1gNkJYY1kLiINnrz+8ZiUi0W5FnCEXKtRR6fbkfdD1znnVZOmUG3hrSPjdNtWM4STmEFT13c5zmJzbZv6wDTbZz5vujabbeDtvr+cDf2Lta5/U8DgTuygaSIx28XpiSS6XUw6/9DyspyU+gMaOwKTgq6Lu5FXq5NDlB4sxSyO28bPagtrnVHymORComGIEqkp+p/6BpY97p54QaGzkMxSnmOiXA9dz4XDOAgng+Gwh5Xjj+Khv/ssSuUK7rn3PrRdFwt7duOHf+In8MUv3y+tyEtrl4SWr2/UsXzgAC4xJqHTwYgxA6IqpGC8CCvrwOfmOgPMz02h5EzDGrrotTdw82vuYJIWnnjk69h37CqcP38Kdt6GO+xg9+wM7v/Sw2gMGU/ho5DLIU+hCTUf3HkyQJc7YWrhbEYIhFivN6X1IHEQGcYdKFE089UIihjAoqYgsDBaWNqzB81mM9HlUDvkiMC9XC1jadcS9u7fj9e/4Q2Y37sbr77z9aJloQ5Pg7jkMi1uTvnozA/VRCrjOcIK/MnnrHHgFoe4Dg3e3BColmISaD4OoKZKTAUDk611Cdg7PSn8a80GbLZjqN1kaziZNKKBoDaPTBIpm+zghJ3aPzT2elE9/yQgaN6WlpOozzWDHtvzwgYnAI7OXV6Et0wrUh++tPT0FBn5vRLRKyYwcSKrK7/cn/N1P/0rv4k3/cYvIx+X1Pi5iCpWXvjNCBkyR2rCAmsSWSRvuIHGQ1/D5z/0IXzh8/fDZe5cmIEdxnAt1WaUIHoBBrZcTJXmkYyjj2LFwvTCDFZW6sJWLS7MYGFhHldfcRj7rrgCt37vu7CwdBjDMEaRF2+f7cJQJv/4Q1dYyaliAWHzDArFGMML9+PkPX+DWuZVWL72ML74n/433PKeH8RVb/lhuSD7McdEZhHmHczaIXojH4V8FdGohuaZRzF4+IM4dd9x/P1fnkG9PINe1sY6NcX9kXQ8Dl17BWbmZzE3NSUM+fnzF9DrD7C2VpMuwtMnT4oxQI3W43rkPHc9jYUdBF+kI1xHzNWjXIZjJm+5Yg+W7D7e8rZbcMO7/0cM2nXkvDqWb7od3cYZNB7/Q0ReBZFzM3rDOmoXN3D3+96PlWfuQ++pj6FIE03pSvguR0VeQGwR/EWod32s1wdYWNyNTrePqnQeiNio6ZNmjsSZSBQQA5alBpIEUIQEWTx5zZQhSKxKct9EQ8d6k0TRJoZHGzOzc2g0G9I2nl/YJcMD2DkJvEASCCSFgtq8PFv+noCnPXv2iyGIUgjG2Ughy1hyjHMFahYzCTkylDrHuisGqowjILHVTAK/LQv79u9Hs9XGzAyBYl/qJ0Oj5bqVyYpukCw1AT3/k3PacdBsctSeL9cDmkRErtFnwLcaPUeSouf2pQvCFjNJBBrqmvUNGSXXS5hAT8LSyQayftsChHkupFu8zxUBkwaKJjuYZgLNn9OgMN2d2bohVNcNDd4mdXJM8GeCvO0A34sVCCbv4///NrHJ2plXI7PYp53F6SBqnT3Inc3M9AxKJca4qILPk1niHrZrHevrftIaGr8Gk/3bofU8CUBuuaomrWmZWiJuP5WRqJnCjB+h1e9JVAoNKA5CfO5PPiSj2KgFfPrUGWzQgWtnRMfBQpOX4klGNMDSEiNhPAw9V3ZZcSGL977re/E3f/1JYePavY6Eu07NTGO2UkE0iOGMPKy1N1Dzhzi0/yDCXoDWqKPGAnHwuQ3YvidOsw6nZ7ihFAn+zPfhyyK2UKqUZbSQz1F6fgiPLIgU7azMIyaw4/En9mJwND8H/p7xARxoX5mfkSzClZUVVApFxEGIcqEo7Y1rb7kZ7/2RH8Ytr3sdYpnpyourLZEMip1UjN/mLn2Lh0hni49bfrxaq8gQHRe5GVa+yQjFws7oRapBoG79cResNhcqeJzvjTEa3VZLmMl6owWLbZpsTlrfLJw6TsZ0EJttDrOomJqTrVh2qxbyRYXa/oFeTBr4mZvGMctnCNXl4kTTBGdBc2pNclEZM/YiTUiOYzISToM8Ybp53msQmTAfmt0bt4riGJ/8v34fd//kj8Kx8vDZCuOGgBsf5SQbg0yZvUtAF/PiPsBw/SQe+vBH8eE/+hAa/UgCqmX+RMaREGCyMQRGDHwmIyjAg4weNzoIsLCbgcJVnD65gpwdY/ngPrn4zlfncNtrXo8jb/42HDx8DD0vxsK+/ShyHJrMg3VEp5gpOCINGa5xnncH9vBRnP/Ch3Gi/irsPXIIhWgFB1/7bvhWBe6Fp1A9dDVG1gxKU/Nor69KzNWx5SXc/9d/hOvv/C4M7v99NJ98FO5gDn/5kc9ifVRAb3oaa7WO/L0oaylWf2kJK2sX5f2wZdrtDbC8fAgnTjwhTOooDGTNqbzpWEbYqVnLEY4cPSbO0rXVFfhxiD0L8zhYtHDVoo3X3XUL9r/lx7C8fCVqJz4J123BKWRRyXSRj4Y4u1FAYfUMjt1xOx5+Zg1V2oDzZVgBsw5nMez2GOcH18rJ5KdsdgFr6x202n3R01WmpqVlPzU1A9dzVVRMvijuaOYnCivGoOSkZcwcBLWWuV9WWlGCG9Y7qVNJ54ifqZPLYmZWtW3FFEFDRqEkNXR6ZlbAEtu7ZCjJynGCE48HJzo52aKAO7ZmJT7IdqS2M8KFWjzG9/A21h2ZAiOGmACl6qzMSOelQ3TaPMUcG8PhSAAd2+KuN5TcQLaC5eVmMtIR4rrQ+bpcX2Qa5VrGWs5WdT4PGudk2ALzdjM2CpUCqqWSTAtpNupoUzva6wljybYwwR8n0EhmYbIBE8dwMp99EgA09YOTQF5aX6hBpbmOTbYvXXu3YwbTAFCDPvN2EwhuBwpfSjX9m8YMmoXeBIemLkgzg/xq6gZ1TIuwg4p7R6VSlqHp8uEmzM7Ea9Z2LWFDcrgdiNSslKkfVK1fg3VKmpWEKdqDzBmK3PmzdTTqdRGNqKuji7eDfq+DJx88jktfegSPrZ5FtVgWwId8VnK3KAYu0sofhTh96jTWLq7Kzm/Xnt0SuvyF++7D7MIi7nrDGzE7PYW/+PM/x+ol3icrWp38KMT1d9yOs08+jrX1BvpxJE64TKGKIgXmfigmiGIpj0FngGJ5GuvtFghYRacZRzL1I/QDEakzxJeFlHM4vSDEKObAeRtZXoC8gAOaxCEpuhOJj7Cwa9eSvKZiqYSFvXvwU//kZ/CJj/+1DLYnQORxOnbddfiRn/4pFKanMExCSmX6pXb5auOHMRtGFuCWD9mYIqK7//pDS+68OaVGacl0wVbSw00WUYNB/dnyfmwbcXSW2+3C81x0uLO2c7D5X9aR2aa8yGn3MIEs/5PdbzLSSBe0NCOY3jG+mHeQ/0BYcAvLa4I/XSv0ZlE2fGGYaPw4wiovWipeLHUQ9fhzFcmC2kyMLxRsbyWmEq51XpyZFaqOuWEgS9hBtmvtWOnECGYIWzxeYBnNkQTNCwsUcQPlIhq5CEd9nPrsx/H5T3wajz/0hGTLcXPCwGjJn07iUyivkFdHECEbWQamcycaYv/yLPpDH6urDSzvnxODCDPsFopTuOO1b8Lrf+Yn4ZTnpK3JQGy1qeL6ziPL12N58No1BI0TyE/vhtW7gPaJT2Aw+wYcvPkdcJ+5H2tP3IPFo69Bo+3h3r/9LPYeuQH7X/16CVyuFKvIl7M4//Dn4Z+9D/bgCZlD7tVzcLtZ/PmffhJrvg2/PIemO0Kr3VFZqhnOIy+Ja5j/CdDV/2RSExvFybGWz4K6sgJeffutopN78vEnsVG7JPXlin27Ue7UcMs1szh2bAk3f8c/QunOdyNXjpHrDpFrnYQ1qmHl+B+jfP1PYPDIX6Jdv4TpA1cgtpcQ5uaB8ByGKMAKCbZ9AdtxZMG353Hy9Bpy+SlUpqfltTJbj1IUbi64Zsng8fyS+f6PBwwAACAASURBVM8xgXyiLxVyjiPauBlhPWfOIzP51LnJ28tlTu7ICCATE0bGwZBZqeKzsCVCjCHSWg+/uLhLNjY8x/LMa+VsaddVjBxNafI6+Filw2bkCzXYPLclZkby/izJt1XgrCw1mNE+szMzwvJJ1JjMkPZkuAG1kXydNKbwMdQvVislAZc0/hAUK2mWen+cSCItfn62I05J4RzhkjCGUThCo15Hq9UQENhstQQEMlKGgE86SNywkSRIADHXghhOnsMVrH/PNZrWD2qwt51RZBIYfC5d4OWCwcsBgWnQ+A9VP1/o875owWBaN5g2lGgzCdkr7kwY6szAZC4a+XcZxIqpJ5x4INPPMe4Sb14wtA5wi8aMtntOxBiTrkqURANFhh75MFCAot9Fr9nAPX/6V8hdbOJLtbPClhHEUfNXnedIoSpKBabdZ3Dh7Hl87u/vkTE9N916C8qzs+gM+xi5noA17iIf/MpXxYUsi4cD6+0sZpYWUM7EOH9+A6XZGZlZPPItZB2O7FQXNuaX+V1PnLJBokGi5pDv4X3vex8++Cd/ir1Lu3HhGcbcZJDN59DqdUH4J2lqcQaO5UhG1Hi6QhLEy90fPw/OHr7hppvQHwxwnuPz5ufxvd//XrzxO94Cq1CRi4JqB8eqYCYtd9Fn8WcTsCfRDJwQoKk/E0BpA4k5UYafFYuSjA9MgJ+AB7YsjBNGYh+SXb3oxhLzEqMe/EEf0cDDWm0VdrkMK1eU8VVkQLI5W9rnZntYjDQ8JgkYnFSEJhWLV8Cg+rBNUDipc8APn6wMY1ToftSqATIYiUkzaQGrFW5KQERzJuw9BXrJtCFjI6nPiZhTEGarAtTgB/J5ZukSFp1CIBo4Ak7WIE6YGA276NfX8OhHP4iHH3oSJx49oSbsLO3Dxmod+cBDvd2Vv+sx0DrJVfMZkSRz0CHt5kNHFnHuwjpKhSpmZ2ypG+XyLKYiC69/03fgtT//C8jN75O4GDGkeCraqpgv89XByo7QWz2FYHAOxV23wh7U4a58HkG/hVFxD5764nHc+c6fwcP3/CXWh2VU7DVMzS/g4Gvfi7W1JzEzewCVTIgzD90D2z+Dqb2vRtBtibSj2ljBqa+dxMc+9Bk81XYxLNLkYKEd+WhTFhLQNKFqoGbbJWIkmeKh2EA1q5dg44brb8Ttd9yKr37tK3C7Lk6dfBKRFWOhVMAhJ8Tdtx3Eta/Zi8Nv+1npihSqR1EuR1h54k8Qrj+KK296J9qrp+Es3oXW0x9AZukNaNWeQaa0CAxYx/qIoz5cUOuWk7idoVXEpRrbr2QpHTArsVypCls3MzsvNdd1lQ6b7VaeO0N3gHy5rAAX6LQtSC4q/+1aXIQfsFvQELMf9Xt02hLg8WR0Rz5mZqZR36gJ+C2XKgJA1XFQ/hq6kBkrQ8aPE2SosxNtqePIVBAaBmkaIdhkDEw2Y4vjmNcE8s6lclWANtvMQTSSDSzNeQSPrMNkPtl9Ggz7CtC5QzGkEOQRuDL6hdIlsoyNRkuYwOmZaXkegkF+xrorR1KCG1/WRwZQt+tr4ognY9lsNcTsRzZQEjU4nSfpFHFd0VGtxjSyNjIpQ0XE6Dbtdm1jDQbTbWL9OPPx2zGCJhs4aVO+3W0aI6TZwecCey+VWv6iA4NpFsDUDaYZQh3lwmIiJ+jIx8GDByUxfovmK7nYT4yM0RlyhvZsTCYl7V6h/A0DgQk0t1xcxlMLJjibE+ZJhpiRhWBRtCK011bRP30O93/0E/js8QcwW56SweV02o3IOjgOipWyuM7onj759Ek8c/p0klKfZKKpiXmyKMlwML+MEzHazRa8oStDwvmaqddgkeJrEFc2w7IljkA5tPnnuGOTtkayg6fQl0PI2bpg8bu4soJMEi1AAMTHc/coLSHuTHlNJXiig1jCQS3ZOTJYlW2JqdlZLOzdi/f94i9i/9ErEWapPYxgRZsaQL0Yt5J+6STJRMptAHaZ8KA3AtpFnjzJWAdoaEQ1SyiAUbOCyf1FcyPv2BJNJ5lZf0jDSB/nL67BKZSkzSP6yW3aw7qgpTUrZrGZ9F5fKsXjhe5E04/fqU0sjFMC5tK6Yh4vXph4TveHQ8MRps5zJehXsTLSoktyJFkjpKXHnLikRasLu/57dgz83a/+Gu56/6+JBIPK0VFsocjWbtZCxrfhZgbIBtT/hQjtCEGngbV7Po57v/ow6udrGMHC1bfegfn5Ck49/CQefOCzaK51MaBJgmtJkEBGoms4o9exYlSKDmYXp9Dt1jFbLCPkRbVSQTFXwdL0btz9oz+KW9/5PRi0h5ILysQBYR2dAqzYR63WwOzcEuL21+H1ziJTvQrVfBlh82toXnoA0aUHUDtVAK75QeRH51A5eAP2HrgRT33t/8DsTT+NxtMnUD/5NRTyPqrlHCpX3I78vhswffYzeOrc08hbAziNPhonW3jo0Wfwia+cQsyon3wRtYDxNj4im0riLELbk3F+DJZ2OMM8ooGGoNpGhWHGxRIOHF7GYOhidXVFMju9bg75TA97ix6OLizg3e+5AQtX7kJ5z/UYnj+FeLSCpdvegV7j67AZn1Ng7bHghAfRGZ6Ebc1hFPQkscCPOEueOX3MXWRhCLic0fZK6A7YwVGOVjKY+w8so9MdYGp6XhkqggilalVAWq83QLlalVYsGS/WNYJCGbPHiTfcgLB7wOivUlniXHh+dVptMVIEdBonLniyYcyV5PPRjdztdcZTYzhPXtcyakrL1WkJmybRwb9L8Mi2Lg06BUZ8Uc+Yy2HEyVPlqjDYfE4CPdYegjNdo7ge+L1mGxlXQ1DJ98AOEI0m5WpFjIn8e1xXMoWEhItM1WGLG8IE8sgxy5DgttvuYNDtYqPZkuPEsXVS28Qc8uzxcabGj3VSu4DTt6flNZPawmkttv6Za9n8XbrumhIdsw7v1LXRvxsTSVqPnipmL8Ua/k0Fg+ZOXR9Ls03M23ThN7+OQ6iTqR4yt5jFh3oG1xNAmMtT36ASz3VLSDNIJlQTF+lzxdLIC936ae+kR9z0KSSxJxpwsmBwlI4Uf84zV3+d+XscR/dnH/i/0axt4OLFFVnAA4IsxHKhsgsFvOlNb0J9YwOf+sQnBXDxdgFedA/n8yhWSmLWqE5NqZam78PruaLHyxWYYVWQ9jFT6emGZVgt/4mrj25k7uQ4S5MB0VVOChgkrbeEpQk5uojaFDU5gLs6LUDmO8nmWfgjpVdKLJpkyrhjZtvjDW99K979Qz+AwsKspJlRTe5w4DGPi61ExCpCQT1vGiilF2CiJNz6wejIGHMEmLIGjDG8mSU4fnAKPGo3Ko0/HsOkPRc9Frt6HRGHthfL4wkQJhhUMQ6bbY90cXsuIPhcu8z/3gDsxfR8aTA4iRU0a4IpI+FxpQ5q4A6FKVSdhE2Qry8qPOekVSUbPMVa8YItrvkkcFqfh/xb1AV+4v2/gbf9m38lhjDuusLYRuQPRdNrs2mci+AEygBBpi9eeQpf/tTH8czqOvqrLfSHHg5dfY1s5p585BE89JUH0G8PpC3MliDPNT4TOUZecBGPsLBrBhmHa0xepIjuZ5d2ww0z+J73/CO87u3vwMzeA+g2OsLssC/MoHd3FKKYVyHHDKd33PPorz8iNt7SrltgOQO4Z/4Og/pxDBpPo1+8G1fd9Y9FrjI4/SRG9c8iylyNwvRurKyt4LabbsCJx+/HNd/+4/CaF9A5+RG4nRi9s19G99QlDNtTiBePoD8KUVs9h4cfOImn6htoxwXGRiOw8gJO+wQzGQZJ52SaEIEgneCsD+FoJN0PIqZBMrZtKpvDldMVLC/a2H3NNbjtxiXsPnoV9r/15+Cvr6PqnEFndQ3DxuMI/AEKZc5tzsIdDuCOaoiiIi0eCEJbNJk8P6KYt5Ed9hD4IS7WgVxpUbokdPZyDnR1elZkHxmOkswR6HkySo+6PiXrdGQT3el1wSkaZDgpT2JLl0Ymsmpk4YiAOGud5yCNFO5gIHWTLlylkwwxNz8v01jIDqosUkdar6pGQFr1ZAJFX2fTMFKUHEpp1WYcVKoMp2bItDJC0YBClo21XGQTrieAVUsqNGvGY0Cgx9v5/KxfZBr5H2+TqVhhiLnZWbW3tiyJ3CEDXiyWhLVmigLNIdQGDro9MYlIHJiTA98+v3Jvrs0h22n7TIYvzeql2T+zHWyyfmkwaNZYsxOjwV+6O6Pfo8n4pdk/E9xt972upS9FIJgcg2+egWQnMGi2hMyWsT6xdRC11g9q6poMF0/kQ8sHhdbWYt7NyQA7ZBKaV0ZjlrG6eSv8S9Rl4xalwhJjJLL5TCkQOUKALCdkULdC0EPXb+iLE5hxLVxB5x57DF8/fhwPfPGLaG9wsXVkrBt1GGT6BAjKXlNFWtDAQI0OIwU67Y4UAQ6Al2OVzWB6ekqGhvP1iRHCssWJTPcbc6KEBWHB0XrLZJcrF0NHhaqK4Fty9mLZ4bLISaRCRM2hmm9JVjJvxRjxKssA6T1LeNNb7sbbv/ed2HvwIFxaTIx2HMEkY5y5+yXrIg5DYW3Gy2r8fXqBKaJWge3xRsJA7Ir1k1Ncfi35c2abUDu/k83AWPupcT/fJ12hI1cuMBRFt7t90QRx121RG8gIGcM5bLaHTVZwUrsiXYDMU++lWkxeKLDcTieo60S6JmjpiNk9mJ6dEbE7W3TkAHnxlixAiWxREgEljldsvwA/Mn6SP7g5k3izGxAjFw4RZiqILB+hbOYcRKQMieYEHAawGK5O84YfoPb3H8Tnjz+BznCIUw88jNr5VUwvzmI0ijA1W0azPUC72RZzGCdvyJzWbE5adwSn1bKDTIlMl4+84wjjQ63Xwvxu7D52Lb7zB38A1956u7CErAehDTEoDFp0xE4hl+d7Isi0YY9aaJz7KsphB8HUXmSsHKL2fTJ1KD/cQL25hrkrvluczrsP34jW+pMI12uYu/ataF56DOWihdzibfDLU6iffghh5wkUo2nkcxl46xdx3x/9Gb7+1BruuvsYcvkSyjOz+OoDJ/Dpv38Qq/0Q3cCRyUCuEyAT8HjnxZVPFm/I9y9rPpINsYMslpbmsXemIizTqFnDj/3yL+PtP/lD+PKf/DvsOnQ1Fl77LvQf+TT8YoDp3deg/9ifwylx9FoRCPPou5cw8pTLPMJIZZzK58psyZIiBiy2TyN0RzM4fa6Bg8tXqpamzVZxGYVCGU6+KLcpI6IlgJBsX75QRLvblQ00Nxg83hwNyk6O5O8x11GiZAoCtNQIO0fMZeyWci486zJBlRr11peImEKSwsDzjswjwdf09AxarZbUGf2Puj6pZ9SYBipvk3Ietn6lHW1xVjGnj/SVUSNhxwgKWZ9IEBDEMtGBwNOsQwSIvM3JqdGCYiRhZIzrjhlCBnC3OT2EDGC3i067JcQFrzfcHHHTwmPGiB6lB1QTRKgxnxQBsx0YNLsp6cdtBxrTIFC/d33/NNhLb8z1sdjp606A76Vet7/pzOB2gDDNCpjMYNpZrCeTyK6G7WLa9UcjHDq0LEyYCQqkyD+Hy3hsS03MC88WIG4FIerpNm8zGQ4DqcjfZbtC/GgyeSnJ2OLjCZJITpAZ44g7ycWN0Fmr4d6//ww++d/+TOYI01yizDQMt1B/lx4asnl8byxybBPoiQpdryejoiTeJo4w7A/R7XRVbF6iheNjNRvC52DxYj4VY2rUDFHVfhXtXMR5oXqKCOR48yLKlgqL2FU3XY8f/JEfwaEjR1CZnUVEsXPSVqY+iKVfTw2RmI9khJcGb+oinMx3TaJAFIBVoE6zgwIMhFlRR1gzvAqQq7wvdXQSdkgzf5Itp55/fBokETUCRS0C5JFqCyczS1mYa7UNWNm8iPMlQ5DxD+IcVtNfpNgnM4hNvctObQqz6OxUZF4oyHopPH6nFvEkEGhuEE1QyE0JpzPwM1NZ0OrckZVHNjuZlapcxIaGkP5dulxFhK+Ws5o3HCJvBYgyZcBmDh3XqGKbZBAJs9ek9RzCC31E7SYe/4PfxFcbocRBPf6V4zh69BicsoP1CzVcOPM0wriI+pAaL3UKcmOl1hgZmQC7FqroxR7yjhqrGGYyqE7NYLq6gLf9+E/gNW/9DgzdALvml5DJZwUYBENXZtiqiEWOWKNIP4t4NMCwdRpx+wTCsAeLssa8D8cuIFx/BtlCXuKqorCL4vQeeMEGMsU3YubInWg8/mE0uiMcve3NuHDiYRy88iiC/CGsnXwYiJoodGr4vX/xa6iWgLd+zw2iR56e3oev338P/MBBtroXH/jDv8VT3REsT60VurDJzubsnGRzhtwARz4OLiziqkMHMLxwFv1+HU97Fq7avQvv+tmfxe23X43O6pOY2r0b1StvRf/+/wgv7AO7r8GodknVVKsg833DqANEVcUOoykaN05ospBHjBKsTAQ/HMjvO94M6s0AswtL6HCk3xTBmYf5hSWRgHBDwaBmtlGZFsDRoou7ljAzPyctbYIibjao2aOZY3pmRtq0BFRr62uYmZ2VGDGGNfO8GvkuhgSIWWrvODOY7BzPKeYqMm6HemvG2ih5A0EdW8FkDfO5ghpryMB+mQhCaUReNhQ0ifCc5+fIOkSwt7q6KswmN+wLCwvjGq7rKN8TQRx/lvrFGLGELRzSTJKkQrAdXCopRpWGv36zLuYamoUaraaQCeI6pi5ajCDJDGEBf3qqyFaTiP6b27V8twOCJgjUz6EB3U76wEntYP24NPBLM4LpGr0d4HupA8HkfX5zmcFJYFDfth07mAaDJjs4HlkXcoyQh2uvvVaAkz4hFIiYoOnb4YqpWYIxW5C+r2YRJ+gP03dl6DINEdxtSnweB3JTLxfFCJJwY35hjSTworOQgIfXKEa1rJ+9gE9/7BM4/qUHsHLqDHu8aA5aojfR7XIWEx1xUihXVdxMuyUO2GqpKm0L7iJJ+2+GIuspHYwO8JGnXoYoU7fRJRaM85UViMyXyihOV3DltVfjzd/5Vtx+52slLJV6KknYlzaxek4Z4UbNEzVVlmoJa2zmJAPJIzPT0dBhjFvDybzZ7cAgjzMLqQZ/afCoP4exxtNwgG+RCsSQMHO6RNk689whVi6tiSaSMRMEgXJsE1ZQhUurhH8zT9DczU7asZrFyDxHXg5F5RsBny8UDPLxOmuUF0PWBHfoqriMcbyMWlMCCI35xercUS7XZMcxrhCEER/8Z7+C7/vd30Ym8uXc5zSSPAPwE7OU53EuOZuiEYK1c/jq7/46jg8LKMQRvvDZ+3Dlq67F0VcdRXu1juP3fxkb620MZbOn1gFNFlKF6ezMZ2FnI2mlMnYqyyw2J4f5XUvYt3wl3vVPfh7X3Xyz5BWOSFOXqK2z6U7AiHmdxRJcn9QYo28cASOFnI/uM/cgO7wIO7cIVJbk8V7nYfj+QJIAOC4vGJ0Hwg6y5SPojIrYs3wHRgu3ypxhXHgE64/9FrLlm1De90Z02g10Tj8lYcJrTzyMA6+7C+XWo4gGGxgEDfTWptC40MfsldN4+P6H8ORTNixanDsx+j43o7ZEWtF+lrczmCsXsThbwPxUCfF0CW51Glft8bHn5pvRc0Mce907MSrvRe3hj6FY/2OEM3cIy0jgNwJZMOraOHqwJ8CPE5Vgqfw/uoBhFYC4IOM3g2iIKLBwqZmDF+VRLFbQ6vSk7VooMjR7Gl2GNk/PSHQW27Pz87vUJBG6gCsVAUDNRkOAnhiKJLSZkSm2ML31+oZ0a2hqJEu3ztY2ddfUr9tZ2WhT0sOsP4l4obZbzidlFOHj+XyM5GK2q9osq1gWgsfhgNpYRsVody8Zv2nZLDNXkH+b5z014gR5Zt3kOqnVamp6VwIGqR3kNZIAkZpHbnQZE8QBB91WG41mHc12C8NmG+1uB+1uT2JqLMbNJABQzw5mrefjNtu6/F6BxHRd3An4pX9nAr9JrWE5HgwqT8gDDR41oEsDwOcChOkN+ssZCL7owaAJCk3RuOks1k5P3SY2waDEoPg+Dh06KJo1E9Q9nwvW+HHJgHvTcGCCDDlZ0vmEKdzJuyhzgroAiJg9YcAkyDbROTFsWVxXQYRclEE/r9q+LDSkPLjL5j+Clf7KRTz9xJN47JFHcfHceTQ36mjUNkTvwuR6aQcPh5LHyDY62xc+xcbTFZUJmMyj5E6OOzzR1MUZATwUd+/ZuwdLu3djcfduXHvTjVi45ohkUxGcSjuGmkORNqlwVhXCygudbvvqFnUyr1m3oy3tHuZx0C26Z7eJN+MfdfTLJqmnHKNbW8UC/PVxN1g/nTQ+dhiPxZ3qORSrzNawJ2PmuOOu1ergdSXD9H5OF5lgFhmPnhO3XLIzNlL1zeI0qQCli87zOTdfLvd9IWBQS0d0LeBXsiHclHANjI+vrF/q8tQEDOGQzdBygzHWLWN2g//6l/4VvuM//oaETWedPHzOAwkDjOwYVhhLkDJZwZimrPNfx72/8+/xdFTGxZVn8NTXT2Npz1688c3fhmG/hc995l7UOIGB0ymoEWGcDDd8jGSiWSzvwA2HyMn0jUjWe97JY9fe/bjtzW/Gt//gj2JpaY+aUkLHKNmXMJRxlKwZlI9wC9cbdmC5AbIEBbYL79znkeu3ERSzYgKwYg/I2YjaNTh+gF4OKPgNZL0OhnETw9Yapo/+NMp734R+7UF49QeEdQz7FzE3cztOP/YFVPddg04ng2DX62H3nkb7Ux/A7FELgxzwN5+oYbTi4fY7Kth9ZA9ISfqdEI2VJrxBFuWFRfS8AAeXD2B99TwyVoROYxXHbnodhks3YLHYQuDWULn6nciVCqif/izmlm9HxPxB7xn0Qgeev4qcRaBDGcAQcVxAZPVkWktMxWLAqU8ZFdVjMSiZrl0Cdw+jUQarLY7EZLQVQZaS2tAgxIY1WTjq+/J5zoRWSQdkCdmOzUkgs2rFugNXbQxpyhC2r4QK8w0Ro9NpJzEs0XgqEY0r1Iny/GT7tVZbw9RUVTox1HRTt8cOkNYh+3Rdc7ydRJgRLKqOBxk5MUqKXtCWaCvWLzJ8ejwcW8MEeWZ94f1l5B4VlYn5jWuBr0VMhElUjARJDwdoNRtoNRpod9totZpirhkzbXQIy39kM9khUQbEtNaP1xR9e1pDvR07uN3tGuBdDiOYrrvbgUJ9+6SvO9Xml9vG/UXRJtagz7ywTRKPT2oNmSyhBoSmy5hghyaAPXv2yM5MPsBtYmfGLuIxwpNXtskijF3FqTaxegNKv5YAvfF7MUCJuo16nlCBQAI+jqBimLSUIcDiWDNeBijiZbuAT83xPiIHSUKXJbomaZOSbYMjeihq9vhVgE3MTLwR4kFXRgR5MrlkQ801ZoQF208jNRKLrCKjLxj7wMJUmqrCpg6HC1v0H3w+Wo2V2cORKU2J4F6oP/V6xUTC7wkKeaxEmqVmZkpLTAwzqk2sQZy0eckOGgHgJmg32Vh+L+5Lo20sBzABfPo16M9Yu4VlVqx+TDKmTEXKjZWf4s5me4dAsN/tIAp92c3zXdn5ErN3kKN5RljAJFiaRY6aoB3aw+ZOdVIxMs/5l1txeT5A9XLBoCkXESCVzC3XzKD5dWFhUT5XmWWehNxqaYEGkNTuqpmqXHXqnJDZqsnGjl82Hvkydt10uzKYCNvN1ctWrGL0uUb9KBZZQWbjCXz+9/4TnuxaOPPYI7h0oYGRZeE13/Z6BG4dJx4+hcagjV7MyGKCQT5TJLIQxp0UqMO1QzAgi0uMGaPThQr2H7kK737fT+G6N75FokdmZualjcnWNt8z1z3NCwUnj57rIp93kI0CMXZwBJzdOAm//Qgiq4Ucp6BkLcSVG1AsxNg4+ynkQvYJZhA5IRCehx3sgjX7KrjNh4DeceSKx4CMi7C+joU3/SparQHCUx/B3/7pR7HSW8b3/PgPYOHa69A/8RHkHRfD2lnY0W70O48hn7sFQe40CvY0BmEBMdnJ8hScXAnNS6uYyjuolrNo1+vITc9h4bo70Tz5ORSPvA6NjRZyw6eQ6z2FyCohKi8i8s4J0FO76QKAAmL0EIUVxJYHK5pBhA2EIRMSKGEhyMsiIBsZ07MdYDjI4MwlD6XqosTb0NBBk12hUBF2UBIOxAQyp6J/qM+jTCTDiUmWtISZXqEyCGlEUbPc1ZxdR2o86w41hWTxWEsJzlxXjeHk+cjz0nE4cYXPyVm+ajYyz72sTcdwSdzD+YJ2/9K8oabW8M0PvYECWQzmp+xIgtRVy5fuZ27ueW6IlEfc8jxTlXlEpkMlbDgdxKrVTL1kQbIymUTRaNTR7bSVOaTVUjmaTl4xfMmULWEBk40vT2fpjvD3AhB5gzLTMZ3CZPN20g+mgaAJALeT3aRbwdu1htOAT9dcs/am6/CkuvxyrNUvGjD4fABh2lmsGQHtMh5rBxOXcZhEzxw+dFicd9qoIOOq1Ebref0btxonxdKk2p3PYgqTvyTPkdCD6e/1hYjFTmfr6ffMk1yD4vQxU+5Jg+3Q4DRhP0xgpZ5PJeXr5+Fx0eO69N/R7TQNwhTjtnVEzyYO3nRvmjsqmT8qI8LUxc+k7fTh2m4xmq9ZXmcyZWbiYpT3qfRhekA8qySjcDbxvYTMyHzY0GLRthD5HuLQlyR/b9iX4vzM+RXQgiDawPGIOYJABq/a49smmUbS+hX9c7oQ6eO+Bdw+rzPx5XPn7cDgJO3wTl0CsxbwsWzT6W6BZJ4Zmw7ed6wRNNfl+GRR82GpNYztWKQDZN7YepYMUY5KtGh+yMKOMggyAbqt8zjzB/8ef/PldazVVnBp9aJoeBd37cbZM+dEIzfIcktI12WI5UOHsGf3btQuXcLaChkyspa8sPPsi7CryhDkMt724z+Od/zUT6LV5azZ6jiTjRdwAgi+D5kRm2x6NChWurAMClET0cZXYEdD+LEHP2Rr8xADDZFxz8BtX0AYdUWy4tg5OMyx6zRgxS6CuAkHwUC5pwAAIABJREFUC8hkYzilCnwcQ2nuOtj9x/DwH/+f6A4i7L7zTmSKV2B+1kLfd7F78SBq6wPYvU+jkF9GvX0WhdwsguI0AucKlPfdjsrCISBoI+P46Fx4GsOzX0ToNZDb8ypUl64R4BSsPgx3cBLZDE1rdCNTD83sToY4UyfILAUyZxlwUpu0hX1OLeoiHLVg56dhYwp+7CIkcIr4mCFq3RjrTW6es/BDOnVL0u6UnD7KcvJ5cXgzwoVZgmS+mDXIqU/88FkHeP4UZeKHqmpsyTOWxSagJxgiW0hzHbslYSQmEUZ18TMSUEdTE93JSYi/juaSPEZpqaouDf8mmWpu2MfnsjDHitFkPSLgo3aRubvUyfM6x1nL1Pmp2BZbtH98TtYzRAG6PTqZQ5H3UBtIkU2jXkO/uSFtYI6g22g05T2QFOC/SW3enbR/5u80qLscIKjva9bSdAs4DRLTm22zrqa/N+9rVtFJ4NC8lr18Ku6z38lLDgzyLaTNJJod2K5lzEVH6lxnjl117CrlJFRq8M0JIhNG0KWBX4KcEhynA4/VgTXbx5vatPGY0zGDpZ9DQFUCboRR1DNzk6gAATUJjuF7M8GEBhIaGAprloxBMkGiCRw1ENMnPHevJpMpAFAHPydGC41Y5SJK9pJxNgm7ln496QWmXo9yPeuLsLQU1DvZ4hS+nJ2WvEdtGEmDbvUBbH4OSYtaALVpPGHJS+bQWgEnRQRwfcoJRui3aiLkXqs35cKRpUaQzJ/E6SgGUIM/DRB1YTP1gjuJmScds+1uezkXnvR7++8FBjUTojeG/Lx27dqVtMASZjrRDPICaq4VuQAnpi7eLhpEAGsPPoClW2+FHeYwsijbCGVTwpGJlkgdcgIUybiTHVz9/F/go7/3X3CyF8rYwvVGA2GcgcsIKbZ+Zfytg/LUFG665VYsLS3i4vmzeOgr98OScF8VGVXK5LCwtAd3vvOd+K4f+iFMzy2iND2r4pxkTKXalOnaxtfP85IyEIJErj+elwSLuaiHqPEo4uEaqXnRpuVKs2j3XRTyJVSnFtC9cJ84owdDH7bVV5s3Al9qhyMXJXsBkeXCjYbI5A+gmLfQWnkQcc7BzNxr0W23Mcx0Udp1B4r5OcS1e7B67rOY3fcaZHNXodM5CTvOY/Hga5Cd248zK6dQzi8gHHURdi8gH16C3z8Nt/MwMo0sMtmDuHTqHAqLOcwc2se+JmxrFqHVQEBmEIwvUWkHtp2X167Wexah3xZAGDPaJkPWTm0E2E7uuhlc3GD8S1lMIdRklivTKlfUyWLociJTcTx5pFxhhIwv0UWMD2JuK2O9Lp09i4fu/7IkP/iJ4Y5jQGfm53HFVVfjultuxqGrrkaGI+TIIDJFIqvyBSmLYeeGbBtrmpgvCNoLBTlX+Y/np2jvGOxMEMzzMdH48V1KbBqjkpLbyDzyNfJzF0e976n5wn5iNkyYQ/5NJkAUSwV5H6zsTKxoNjhHuCXmEBpXmNlJwMndCeu4qeFLA8A0wNupHayfJ/185s+TwKA+382vkwCiCei2+z5dc7cjIyYBxZdrXX5Rg8HtQE0aDGoQKLtGI3vQ1BGa43N4PxpL+I+dzx3/GW3e8WiyBLhtGUOXiqIZm1RSbeLxVANCK4OxEwZRj78im5WYITQYNBkSBaz0q1bvWR2rzdu2/qyQkgZkmwAyeZXjsGwVwSLuxuTA8KIkIDEB4VrIzOdQi5K7V/3a0412BZbNrry6v6kLVBhO4j62+bfJ5jCOZ/NO4wVsgEC9yLdEVJuYPaagXJkNEI7gu0MMum1xn3N8Urc/hE0QSGG4tIAZ+6FawyYY1N+rHfymTlAXNHPXau5KJwG/ywHCL9cCND5jTfbWCG//RplBXQf4/GyJLS4uqhbdpPxK83w316RckUN89J//S7zjt38doV1C6FjIRXQXcxSdDTsOMeI5TSDClrEPNFefxld+59fwuc8/ho5to98botVro8vHcQIGmLUXwHJyOHj4ML7t9a+D123iM5/8OCIaOuyMaOFy5Wl8+3vfK1EyU4u7JMKELlaeuwQNvPjr84nnna5/WjPGnwks6I7PRiNE7acRD89IzinbimE8RGQ5qFaW4A03EHLyxPzNKPguNp7+E2Q5k9xiNEoFObsI3+0gBuNvuGBLapKPXcYom0G+MI+8VYU9vQf58lGs1k5gX6mGTj+PcGSh065hdn4Wg34Nuel9MpYt8oYolQ6i1TqJyK8hGwH9xuOwBs9g/fgKnjpbwajbxlt/7C5EM9OS/ycTMBImLWMxOoVtcrb56bb1pbUeh2zrcu46WTxb2NgwKsKmhjwzwJmLMUZhRYAUWa/ZuUVkswXki9QGqtgWidOiQSLjyPmj0rLUbF6v18VnPvUpfPnee5FjfSRjnMz/lc4E26+wEWVz2H34CL7vR38MR66+RtII6ATMFcvSOi5k86hOVSTomS9cu9117dDkggDBOBJmUFrRokjaBIMy+i7JE6SjWD5/MZoog6Ds78XQYUudy+UcZAslUUe6gy46DZUXyNfBGtjq0ZyiDSAqWzEN7iaxe+nb9Pu4HCZwOwbQBHtp4LeTBGc7JtCsv5Pq7uXe9nKsxy8qMGiCP/Ngp9ui+mdd/Ezh+HYaQlNPqGcq3njjjeLalXZREqSszQVpx7Fms/TtJvO3BfGMI0xSp4tSq49vlO+S/+kTULVAVPtYM3EEg+r9jiWJyXNsPpfJGsrFLmH4FIO3ySg+i6lTPewxpUbBvSoeyaD15LEEh9yhakZw3EJOXkl6AW3uxhgirVoe+m8T87E4TGI69QJWx3YTWG6CQdUmFvevngmr8x2TiBr1btS8aH0MzUMvjJE/ErZw6HroddpAMMTKxUsInSJii8DPFjCoHMNkBdWMYerKTEBoAsF0sTTB4E4F6BUgqE6i7ZhB/Tu95vX6Tv+sb58kGeFtdGhOTc0Ia2ayDtx0SfC0sIAEDep8lfskMou/+t9/F9/7Sz+HUFiUJN+TrT4xYsTwMqGwNo4stQjuKIPg5L344G//Fp44cQ5d30Gt30fL60v7UL1hiDGJbv89u5cwN1XCyccfJqclrej5pf1443vei7ve/V7sPbAsY8Jk55qwQ3x9elNssh+scxrwqpw71T7uthqw3UuA+6QAGN/lWucYSwbbW3A5aaK0ANvPwAp95MiQ9Z7GoHMJYTyCnZlBHLqwMn1x5lqM2mHktp2Hz82rUwXCCsrz+9DpAXO7KmhfehLF8hxGrafgFKfQ99iWJRgqIeRoR3cdo7iEUX+DM0BElzcankQhGqC17uEjD5ZxeGEGheJ53HDrjVKDCAQr5QV4o77aMMdq+ocYRSR/jzpO1rCBxEMxumGUIaPmIBx6aPR9XGzRZEGtHid35KXtPDUzC8+nYScnGYF6priVxKPQHER96dnTZ/AXf/hH6NFJTNKMasSsrWoF27PZnDJjBCHcIEafBsDpWfzMz/88brj1dtjFImKagoplybZkfRmNXOQ4VzphqsnuMfpF10Otf1Ofq5La8DaJPcoVxPjCzD+eDwSuevOuJn+QVVTh6nQI07lMvZ838tCq19Bu1tFuNdFstdHpEegTzG6aQLZrAevb0xthE6BdLgic1Eo237v+3vw6iRFM19nnswn/VgaBGpS8ZMCgecEwNUMmIEyDQq0dTGsIeT/unrhoZ2emcOWRK4UJ0yDoWUaSrch0vBtPGYV33CyYFzsTESrwlrBiGgwaAda82MglZgzQ1JVkC0AyQOazdIPGq+LfUkAugUwJ6NKknAZsquhsPpC3by1IygDCJ9K364U4qTWsn0mDyPQiNU7GLRpG83b9PXfdKkNRBQeb/0wAOH5sgsHFcchg1FA5hkfDPtrNBoaeh9VGR8ZWMVCWBZNgkEWUjm0Wa24UdHvY1AhutxPerlCZxSr9/Y4nz7fALy8XDPJ+2vyRXvsmINSbP55ruu22Z88+YdQ4PUEF4yqBfZp1F29RkvnGc6zvjTBNoxd8BHRwMliXrgyGuhNkZJnL5iAXs4YMMRhVMBhtoH/yOL70nz+Ar37hXlx0A9SHnIcbI1PNYOQxCzWEzccxlJitvnCESrmE5aPH8MP/9Bcxf+RKTM3tQobZicWi/Mc9kq5fZHIYHcLNrZ7AJI73JKR4c82G6LdbiEdN+J0TKFsugpFixp0Mx6cNYTkF2HYRuaGNvlVHUJpBPs4DHufuRpLdals+Rn4bPWYastUe9eBYBZGOkIGLMjnEhRLAgG6/Bit0xYhhM//VyosrOsxOq+7DoIsc9XBhV8KmPTJ+bHl6G4i8NXzucxfwB59+AnOZEP/h138R2WIEL6Rzd4ZNTUSR2qARDFrMgQwJy5TsxorZPh0q5pJaTnq1MwztD7GyBoysMnrdFvbvX0Y2X5FuAB/LsGm6Y1UuIHvpNEGoOemjwQDNtRo+/OcfwrmTp1HKZeVzozGCf6dSqYq2cBSHcHIOut2ejOTruyNpxV97/Q145/e9FzfecQeqi7vgc3Sek5PH0rTHtq1yvquaqmKSaA5Rs951bqwyhtjSBlYh0Sobk+c5b2e9Ym6sXhsCcjKWaAJpMCKo7TSb2Kivo9vpSAxNbWNDmExG3ogrOKNew6T/JnVBzE2xudGa1A6e1D7esjlLRcOYm+pJoJClMX0N2okVnFR3t9uQf6tt1F90YNAEfVsx2NainWYHtwOF2lmcnmM8DqoOODnUwrXXXStFYMsJYGANkxlULUjFEGxtgioGjzrE9L/twKBe5GOwQ15L2r5JizVJX9EATiYnmNpAhesSPsxgHxNWQ83iHN9JvtNA0sCQ6vFjk7Ri3tT9NCOpgaR6PmEmEtewCdo2waD6m/pvbQLBTQ2helxyZJWV0zhsm39n80ZqBpPAGmEFjJnCiaZxa2agivqhUJ8GETIFjEtod1oyYo7j+LoUqTtsC+fBEc6My2FMhNkWVgCQTmJVaLU+cFLhu1wg+AoY3LpCng8YNNlB8/u0dlj/rDV1ZJ6OHDkiy4UpA2wHbmG5E6mHDqTWr9C3PGkJ50M1rSSJCBRdKR1ogTWSLABmZhKcDIKsOE0z/QF6nTN45hMfw4Mf/Tt8/eln0IwyaCNAYHEgo8xIkRm25VIZR49djX0Hl3HLW96CI6++RSb5lHMlMSTwNcdRIOyRjgvRr10fO5ULqi6OjUZDjCbC9AcjXFo5gzJHjgUtwDuHKO4DBISByzg+MdKNOMmELc8AGFojlKqHMehtIOfMIp/Noj9cR644C7u0CLd1BqPGcdEfIpwSp1uUo75tHpbvosAcvtjDTGE3+pyNbNHmUYYfZZC1IwyoiyvuQiYqIXAvSO1lKHPWymE4qmHYGaIbDrE8twiPa5gvkkkG9l6EmVay9iPQHJghYCNbKXPVaTIhTneTDkIGcRDDDUY4damHKLMkdckbduBkq6hMzUscFgPyh0OVrkDdKDsDZCJZy33Xhd/t4q//4sM49/Qp+WzpvuX6p4zk8KEjqK3WsbHeQJ/HL+fgyFVX4NLaqkz6ICAmSLv7O+/Gd7/n3dh/9bWwiyrShs/BXEzXGwngNuslv1dmEjVUgBsObV4jGOTnTOMLswhZOuV1S42iM16FqFNDSpc0Zyb3Oi206hui7Wx3OtioMzSaBhxGinEtaLnL5kxfXc+20wQ+F3M46fcarKU1g9sxf2ZN1XUzDQzN283aal7P0+DuFTZwaw1+UYLBSYDQ3L2nvzeBoGYOzHbxJIaQv5d2cTLDlwuHmXqvuv5VasSbZuuS47VFg6ZK7gQwmLS7ngcYNLWFUgi0ljDBmYyuUCftJiOmWULzo1QXC/m/KpQi/jba0lsYRv3aNY5MHpP8HQF60i6Ty578GcUOqp/NVrS5C9MAXesI9eeoFx1/L+OdDBfz+Hfj47z1BE2DJtUmVsdZOYZT/KwcAtVOoYtTYkIkXmGEYbeDVmNDvl+vNxA5BRGPkwSgg1gFuGYTdlCxgZydSgG3gENpFW9mCerd+OXsXl8pPM/+XNO3mOvarAHmxk+v9fTmz/xZm0f0BlB3DHhR5r+rjx0THR0vvgSE4xiMxDSiGXSRa0QRPvZP/zm++3d/EwF1ctRuRb5kDNqRIwYvzrqQLQrjPUIfw0yIfH+IvhXA80KE3gDhuZNoPXocF06cwvr5OvrUD3KyxMwU9l99DLuuPIw9R48iW51CkCthqlyVCRVkdHJ0vGdiBI6F0FUjxJhJpxkRdjiKxYIEBlNHqC+efB9sN7IVHPk9ZOwC7P4QQe8xILMBi23JUQ8+hrAyReRCS6aCxNku8nEBQWRLLh+jWciGFksH0A2qWDhwLdz2M2ie/jSy1EBmfERZQooKLHcocUuMSmHsCDMQvbwHyyOjSs0kQ/I4Im6IPiOzgilkM3mEGUbgkB11EQcjZKIegngkjx9JC9qBjVEyAXAq6UqwFjHAmswYp2Rw80pTBp3HrpSuMLQQByFWawNsjEoYBBkUlTZIomo4fYTmHrp85+YWkogeZUrhmDcnA/jDPo7f/yXc+3f3IOy7om3kPGGO0utxdvHUDA4vH8WJR5/AwGdwTYzyVBFXXnUEa7VVrK+uymu58fqrcdtrXoPXv/3tmFrarxzR4hgGCnnOHe6JY5m1gp+lBmCkJrlxIOPLwQGiX+SGlakG1BGO/HGkC/MQeb4zqJpOZ14TOPKOda/bbqLXbmKjtoEeY8cY+8Vn5hxhTjRhVFYS+EC2V2cImszfToxhuh5uxxjq8zPdHp7E/KU312kwOAn4mdckXWN2AoWT7vPc1erld4+XDBhMXxz0z5MuDvo2kynQs4xNplAzBqaekAvp1a9+tdpRh2QNuTtM2DRh6ZTmZ5PJ4BVj54bxJFZQAFXaXZGcX/ripzQxmxNTxkyYaVbRry1pd+n3Pp7GoTWHCahUQGwTDJpATYFAxQjK17Hzd+sYOIHCScQN7ycto0Tjp147tSqauTOA57hNvTWCRvBb8j7MxW4eN/NYSThMzFmzCgzqx8t8WWbASWwOxN3JnX2/0xanHOexNjY2YHG0E0N7E5CnncLSZjF0gWZrmO9X/6yLni5m24FB872kS8ckcPjyKy+X/47Sa0SvAXOd69u0TER/NUOn9SZQr3NdA/Qa5waQnzcNZPye/ymmV81xJesuut2E/eaZ/aFf/pf4/v/wm8IERgSAbHs6nkTKbDLvynUrm9FkzGMc82flSubzjtwBysU8Oq2WZIbKOnKy0uorV6uiGyPTRKaK57bSeWXVmLxErqDqhmK7qXmjoYB/l+CQekfWtEK+gFa7JQwiW+T8OaZLeNRDSJar+QwweAL52JNa4AcdZNgS5muPBwKo7EiFCRPY2ATBNLTkivBGobxmMoaO1QUiTkxxkLF53GYRxJTeHES/s4og6MuIO7af++3VZLwfI3Mo1VBSDwWjaUApC1sfcbYvN41OBD/gSEFqOakxTrJKMzkx3vC12haZQVcFMsrnl5FcSbpjaOiJAh+jMMZabYB2r4Awk0VsM7wfmJ85gEJ5Cr3hAOXqFNxRIDEyjHyZn5tDs7mOgJNmghC9wSV8/v/9CB594hSCgUubL6cpY2H3PuSLBVx1zTGsr65ho9bAiadOCuClSY3AfPnwQazX1mRzfWjXbsyGAf6H3/41LOw5hkKhilHGF0MPW8YMkuZ7p5RBki/ExWuJtpD1lByebPg5N5jteDKHcSzzq5mKwPOCm1Unn5PPxBv20G0SADbQbrA13ECj01fHLzG86Np1ufq+ne6nnysNAtMu4Z1MdnqDk2YD9c/pmpoGfrqupr+aoPGVWjy5Lr9oweBWwLX54k32QH9vagjNC4WpITQzCE0NYdpxrEEjE+KvOHxIhScLiEl0cvqlxIkjVgsMtexPz5gzO8hprKi7oYnBQ4TPCfCT952wb7pdpVuf+v2aQvfxRXQcBaMeP36ZCbgTMJUylKQvwAICEwOLboHL+zbcnVyUY22lgMat+kLFbm6CxS2nXdJyTu/S5NWOdZPJIwzhptx/bBAxDmzSWhb2NAHDFJhzEgAdc0MOUm+20KxtYOB6aPW6cOjAtCgeV0LrdGRMOj5Gg0D9NV08dTHarpUxqQi9AgQnFyPzfEyvcw0EJwFCc81r8Geud/4+rSHk53zs2LGxnpDRHubnIn+feeoZCzlvBJeh7BJDlZEA9sjykY2KiOCriUJjXa3aqKg1IgFKAg7J6IQBp5QEKgCbjDNZIbbmbAKyUM5FTpgYbzKSdSTsZWK64usmgOX74/0JBL0E4PI1c8wZ2UC9mZP7RD5arZq4cR1OLu61EXRX4MQXEAVrcGjRD7mJUxwnXzV1tVxTTj6LMGLESQ4RJ3jARr7gwB22gIDtSKV5VpsyHjBOSMojimg64YQPG2FgoVSYRhT7GA7q8jvHIUAlY8+RgRwMEMPJ0K1LAK3GYAp7F7MF70rsSxwzSoaaObqK+dfIAHqqCwI1WYWMoDwv46KiES6t99Dp2wijgjhoMzlbomPKpTmUKzPwRr7k7NkCkJjFVxbHbTGXgRNn0UcIv1XD337gv+GJU6fhD3pisqBBZGZhAdfc8CoZY9dstFBb28Bjjz2pqm+iQefxLBQZ1Gzhplddi0q9jXf8s1/AoZteBytXlPxKcSkn4+ZkM5GYhPTmM/TJQqg57gpI6fnFEXKJQWjoeypfMJdD4HkyQq7VqqMjo+QaqNcb8llE7O5wY/s8TCIa3KU3wdu1kNOMX3rTbDKDJhuogaCusSbwM0Hfdt+btTZdYyfV3Ffq8NY6/KIGg5cLCNMXCs2Oma1i8/tJAFBfPLiz1qwCNSoHDuzH8vKyyoMynLmmXFA1Ljf1bhwtpf9t0bCZx35s4jDAzxjBJUycAcTGxyLBQiKOVvhuqwDeZBs1bkr+lrS9DDOKes7NF6UjYhQDqYOiVSq3PsYyWzNhDgXDJWJnibZIGD6laVR6GA1M1axiBXUVq2j4P8b328yhmcSajhevbqFLG4+7Y5X2H5JJsTNy4e13OqivrUlWVrPdkYwyCqTZEhHtX4a78U13sMkCmiYR/X26VWLugs2CttPOdHxO7BCjMxkmfWvc+nzAoF7j+uI5ac3rNa0NF3pzyNsJqMicHT16VIxkMhgymVKijzbvzxPVsTMYhTwjfXGURuwdMmw6yEnr0/ynjU1cZ8ykI1MlYFVOffV8whQm+iz9WMVy0+FLRypZrs0MUpmixHUbRhIcTHCpNo9kz5TOLJ/PSRYeW96dbldairw/zU8Ec4gDlPNFjEYdNDYayMY2Bs3HYIfPoBCP4MjkFV8mqcjUIfpkwxB+oECGWv+cQiSJ2PIeKsVFuKOaxL0IGIvZbla/j+K8CisWg0cGsV0BYh+B2xEWkwpC6vI8j+yi0vOq6S78Oz6iQDl7aeDgvOGQrWDmAsqMc3U/qbLEgWT8eIyFgR0hiAYYeAHW1gL0PALSnIBtAsrFpX3oDVwVJu8Ukc0VpNXKxGq6iGWiiByDGAU4aCFAeOkSPv3//BlOnDuNITNIoxjFShUHjhzCgcPLqExV0W51sXapji998csC7Njp4KeuJizFwuJed/PVuHFpP97+c+8DZnYhW6ogn8siIthzVMKCBkr8ngYR9bMtGkUWfH4WmyEQ6lwiG1goFxGGgeQF9hpNYQSbnZboAgPKZfhCOAWEYJLtebaBE9NJGtSlQZ/JBpp1b1LLOM0Cpu+TrpXmJtoEg9vV1O3q6ytM4Au/RrzowaAJRJ61czdAyvMFhKaOMM0UbvnZZyGOcccdt4stn69BAl8NF5MCZslMX4E7ql2U/jfpNgFMQv1vGjv4ONEtjkGDHj2XtJZlC7TZujVBs7yWxOGmvyoIplxxvFgxQkbMHQnLp6eMmK+Xf5sXHWn3yi5cg04VPK3ZQfmNzHTd1FCqaBcDDhtj3zSAHLOcSXCutIuSmcVpHaC+L1+7AqmJNjJkECvZjAiWYyMMfbQ36ug2GthY30CdMz6LRVh5ZgbSAJJFNkMAyFbcZttXtIHJlBFtDkm7htOFUxc5/X7Su1X5iCaAvld2o9sXre3AoFkDTBBoAsA0KEx3AtI6Qr3G6cY9dOgQfDJJI1+0VmozlDDpUYgP/vr78f3/y79R5zmyoiPz4CLL1qraKo3HHcpjkzaubEBlXB7br2rNMRNP2PWEPeR5psBCDiLJJfeYsDayxWS9YVuSOjCetxwNmRhFNMhlFIlirm20W23Rk/E85mx2to4JcPj75vpFWJYroetxkEE27KGz9jhy8RoKdI3EnNtLVyldrgScHGk5BPP8VD1QLdx8firZMBOgsI1LlzOjULLwR3z/IWJOusiXMOq2BND5ZOHtCKHrwbI5tYMsI9cy8xkDkXZIu1fiYdj+HcpzE+Dmc5wOUpGZwRZGgOgCWczy0r4meJXP0x8iCrvo9PtYXfPhh9NwAwY985jHyOUqyNhl+dtkPJ1cAbNzC9KmZ9QLawsBoczl9X0x0/jwUHSH+Njv/Rc8+Ogj6PQVuOU86sNXXYlrb3qVhDdfOL+KYd/HF75wn8hTiL1kz5qcRzSm3XDNFfj2t30XrnnbWzA9tyTvSxzDZGWTTTb/No8xNysEg/K9x/OSDmc1dnQzRSFGvlSQeDQygL12W6KyaFrhzGPXp740w8HqPKjKMMUJN4ljd5IpRIO9Sa7hSb+bBAjTG2WTGdS/M8He5YJAs3buBP62q7Gv1N6dAeNLBgxuB6z0BSQNBtPtYn2xmKQpMi8cOqJh7EBMWAS9a7vpphsxPT2FkCBxHMFitjGZd6VcfRPQ4NY4FD3xROPGpDW6pc2bTEpRoEv9RiankEfQLV1jBN0YDCYXtC0AVOSNCbCTUXyGAUO3gtWVN8V0JhqqZGqIJho14NEXTx2SqrvU2oRjBm3rx+iQafOtK1CaSqkeHyNta2b3SGmxqKViDhiCCIN2B416HWtra2h1OzIKKpPNSV4aTSAC8rIZEWxOIFzfAAAgAElEQVTLVBHqsgyNoP5eg0HNBO5UFNO710mAMH0OvFKQXjgY3A4Q6rVtdgEmyUN4G9c3//ErmX+aB3gBpih/rBkEhDH7q//pl/Bdv/PvxKhgW0U4BB4FHxkCJ+bbmUatxMQlQn6uNZn5q85ytaHS+JEskDrXaRLhcygJRrKx1NYtM3OULLwGhlmGoWelnhDE8rlktnYSSK07F/r85VppNWoo5KgtDBBGA0Suh7DfQ+PSceSdOsr5GI7FmeR5jPwG7AzNJ5zcRMaRLWnGjRAY8n0wAF5tyhAWEVo1ONY8R9FiNBrA9wvIZTm54xlh2bL2sjBXYbQhADWb5aQMpS8mQFEz2yNhCDMWWcKeZAVGcsynYGWqSet1iDAciHmMr5OZh2zeB6EH16N7e4jVmo8wLiGU3a9a7zy+uXwVs3N70OkOsbi0iIE7QnVqRpIEqNeUCSS2jUKxgNCNkAk8RJaHQaeBr3/oY/jcX30cKwSv1HEGIYrVKbzx7rsk+5CbicZGG/d+8X5hLOVTF8OcrcZhhhEOlkv4x7/6K7jy2++S0XSOkwf4NTkptASH56QKulbnBJlB2XxrAsKCTBohOHT9AdrNJrp1agM7qNXqaA968t4lc1FkB5vyA0bh8JwmWE93O9LALu32NX+/3e/SQDAN/kwmUNfLNBjU14hJ7KC5yZ4ECLfbhO90+84Q6Vvnty8JMKiZgZ0A4U6gUF8cJgFCrSeaxBxoYKgvHuaO7frrrkOlyrZFUsSMXeCWhJTUi1bMwWb7dPzrZxOJ4/Bk/XxinKCgWs8n1rEx5jxiY6TexLzExO/Cls84wDlh9yYxl2PAl1zQhMnUQHPsdFbvQhanBrRmfmLyJk0gpAuA+tNbDSV6N62uoJsso2Y0+XmwEHKKQbfLuIQG6usb6DM0lfRKPivsh2ICOcKKGkHlBM5kOTGEYFABRFMjqIGgvoBOEktrhnBSwTJvm1RCXgGCOxfWy2EG+Qw7aYT5HDp42TSPmOtbt4u1JITPefXV16JYKIrL2LyAUbf21Kc+hSPf9VaVbUlARJYsS80g40ziLUydPgfkNXJd8qtERVFXKFfzsfNTb7oIjiSrb6wlVs+p14i+CPNcHY+hUytO2EAyhwSJjBQRgEsNYcIkdTodlQxgxxj5ARZml4SFazYuYjDsSs6hNeqgtfY4guEq5qoViTIB27sYqpYtjVicB4y84vwl149wx2dIC+KYs5ItZK0l+H4HPlqircyiDHfEkGqm2OUAmyP7AgVO+Dxk9Snx4CaQg4VFkUiG0kMUDEQTmLFyqkVsc9oK9W78/Ddb8zzOnscMwhHW1pvodAgCC3DyFnyyojY/IweLu/dh6IXIF+kIJwC1MTO3gID64nwRNjeOuSIsh1pOvtosrNiHJEuPIlx85EHc8wf/FQ+dOIGe74u7uj8KsHzkSiwfXpZ2PB3A9933ZZlAIqWQ7Cw/C86csW3cdfcb8SO//K9RXNwNKxNJZJCVLUgLn6BNdWKUZjShFVUHJ+mIiDKSgdWFHALfQ7vVQr/TlBghzhFuNtvCWPI98HLCeieTSnSIepId+HzMIrremeyeBpEm8NMgbycWcBIQnAT40pvqNOibxBC+AgJfOGh9yYDBSYBwu4uHZgnTFw39s+ky3rGdxFwvn7tZtiDoQlP6H595UMyTcrK44YbrpU0wLuZJy3dM5W+hvpSgXN6LBmDJtIzxR5lcEHjCy0xQuX4wRFQFDvI16B2k+fGnj4UGnBq8JX80yQeUhKvxtAXFRmyCPPnb4tZVZhH199VIJP05EASrJBptTNHPoV7nFvdvqk2s2U29qHWItImH1WeomExpBcvrUAen3+vBdYdobmygUVuX2a+cCcr5nwzoJevH90ftVexk5HZqmaiTyQlIZCtsEwiqFlvCHibFWBdMXQwn7XDT4M8sYuml+QoQfO5ild6M6HWsH7kT+6/ZQr2542NMzaDpLp7cMo5wK+cP2xkJ/zUveGGG7vSsABW29DjeLMqEyIYER2qN6s4Bn1vOi4Tlk82bOHKVxEEionh/neOZknUoo5daS9S2ytrUsg/iJ9YgzRhR2WdnMBy64lzlMqMjVW9++Rx0plJv5nounILaBGEUoNdqIVd04AUjTvhFZ20FbucsmhtPYLpqoZwtqelMnPDBWBc7B8smAEyAIBcnR7cx7iZk/iezGPMImfMnUas2sR9ChyMAh0yfQWxnETDcGIyJ4Qc0QhAHAopCi3NX+DgabQay7jNid6HuLhCQk8mwHZ2DL/6SGP5oANfrotHsot2mqWIeoeg7XcwtMN+QLGMGxWIV87sOSHi4k7NRLOaVntIpwA9p8CihWKrK5pjh0QSI1AXGmQihk8eUn8fA6iB45kl8/D//V3z1K19F16UeMZRpItNzM1KPeM7QnELWMIhDHDhwAK31dcSBj9tvvx0/9v5/gcrSYRSzVdgZZZIh2xrGvji0xxtN1V9WtV/02QEKhaKwibxyNJsNtJoNdDstDJtNrG7UQJ47FM2r0ns6lkP8LkYRiUukXpCgkJpBRtKkNIOT2r3p27YDhmmguBPoS/9OXd+UPOAbBYGvAMHnrq2Xc4+XNBg0LxIapExiCCeBQg3sNFuofza1hOkLiPmzdh1zF87CcvvtrxZhtGQ/cdB8MieZ45c0+FN4TocsmwHLyTsxImr0hU8ZZg1zSooN1CydBntmbqHZtk3fbp4c+jWNL8bj6Br542PGQgM8zW4KUaJnFycXLb0wxUSiR2+p2i0XRQnN1gaQ5OIo7e84YTx5H5mbqvRWkqnFXXPgS2B0p9PG2uoKGvUNDDwf+am5sbNSM31mizdtBtHAj7fvBALTO92dCly6kL0CBC+n9Ey+z6QNnrm2LxcQiknDYAnTaze9CfTFwQncdNPNsulgqC9bdaLhqq3D2rVbBPi2GyG0InhZH07IiJOtUenma9WrVptK5L2NU9w3GXHZBAmLqLZD4jZONLtcczIdSTtMqWfzvDH4lBzNxAjA22X6SBJPwp/JcnHSxPT09NhswnOZ76tWq2FudgYIOZaxhk6zhkGnhZI9xMnH78PhA3PIUW8LFb3jiwZtJNpBaRejpKAtuwxxKIysCvIGghHn24oCUn5WbmsZ9Sz5emTPVPSOAmygExgjxMwsDOl2TTJNIw9R6MH3PdiZgugNPT/AcOSi3hqg2RghyvC2CPlCBfv3H8altZq0fkkjFqvTMtlk7/4DcIcj0c6xFuYLBYGlzEQslCoSM0ODmYRNO7bo76ZnZtHqdIW5rFRKqOQcrJ45gxMf+yg+87GP4eLqGrxRJPE1HFUoXQmR70SY272A2267DWcffwo3vPpWvOUnfwBzB6+WCB117SAYVG1kOafZ7NZmEY6w4wY28ccUudG1LbRbDfR7XXQ4Po5sII0izGxM6qwJ3kzgpjeykxhB3e41277bdUTSjKAGb+nn0H9P10VdOzXwM6+BOwHA52IAd9pgv7L5fv41+CUFBtPgz3y7JgicdPEwNYQmi5DWF5mOQzO0dhIQ1LcJoAwCGT6+fGgZywcPSBFlYd7Sqt0qxXuWPi7dQtbvyTyxn9XKTXIEx+1ZLdhLDo66AKkfVEyMxnfGbFMybkZ7md/zvmzL8kKUesrNC5fBYmowqiNgntX6TYar835i+NAgM5EdkQdQ7SiCQIa9ZiQnTOZ8kgVstWVs0lqtJkJzMiHM2OKOWo9jSptAzLZvWhM4qSWcLoImG7gdGHwFCD7/orPTIyaxgzuBQbMLYK5xDQbNVrFmDfUa3zKdKBlRyXNAZpaz/TryhVn5y1/413jP7/+vEnsCjpyjcckKpU0ccpJIsq70HHA+hwaJaXZzs4ZtrgFuqIhEdTansDqJ5owA0Ry/SFDIFjD/SUZiRoURs1VsggF2NLjE2FamJnHouqqrYDGLj69ZGcOKpSIGgw68QVfSnahvG7RrGLYvoF0/A7e/jvm5GVRLBaXtI/MnQCaS3Dupb4m7WRlACOpiYbMIBHXHQcCsmNa4OXYEWKvPmlmgaoScAF+L7mFPXMH8yjY961AYB+gNfLRbEVptjxythGE7TkWipDx/JAxgpTKDgTfC8vIVwqAGkSWuZhpD2GYWJ20SK8VuAcFgsVyVOsJoGZpReHx5zFVnIoNsIS/HCcEI3UYdkT9A68IFNE8+g+P3fhFnTj6N9fU1+B5DsiPksznsu+YY7nzXO7B83fVYOLCMuFKGbTHQnlE/if5P5wgKC6o2/WzDazMdWV26jfuDHrrtFgatjoySY25hdziQ3Eu2wNPA73LawCaA07VtJ1mMroVpwGneroHd820Hp8Ghrql6rWxHoEwCfK+AwG+8Hr9swKC+YJiAMc0iaBA4CQxOEp2bwPBZ7uNQtY1ZMXTul2YiWMDoBKNLcXFxEY6jnMai4UgmzY0/MgMgmh5ceT/aqWsk14zBnUEsakYh7cJN/41kdsf4ZiXgTpzMSftainfiBtZi9013cIrVNPWB4zZzInd5lhHEeBP6IpKwp+qzo6uas4NDBCMPrjuAOxhgfX0d9UYd3V4PuUJJHIAcpM5yKoPm2QZOWrtmDIzJ/Onv0+BQ73TTX9MFztzZ6oJn7mjTxStdxL7x5fmt+chJ7OAkxt8Egs+1tjWTn24RT9rwcVNx8803y9rwPQ9/+m9/Cz/w/v+ZYSsICBY4RxcBsn4Bga2CgnUbbstnTxexgKBkTSUMv2LzE1MWgZCMfZCzKAFX6icTSPLc1cBWu5UJFlijWIM0GOT7YXeCWYOsQWSYqK3lpkobVcqVCgaDgTyfzGoeuSjkqa21kc8VMKADOBygtnIGw84G1taehj+qIfSamJuaQrVYkba3nWXsjj1OPpBIFeJa3pa06Ql++Pr4unhcVUwOHa4KKNKcInEnBIisR5zuwjZxRtVXz43QavZRa3QRUncYMw5G5QVSfyjZgGVO7eDUEAuV6gz8gJ+HjfmFXcL0DYauAEDRzxlzfGkEIRCU1yOjBZWpgiCSAJDHPG8rtzJd5t7IRbVclmiboUe9cgNeq4mw3YZLJ2+3La/NKRQxvWsX8ovzqMwuwLbzcEc+LDKhSe4rpTd8TePzVsfK8LjamWTusId2u4V+u4Ner4O1tXW0u9SA6klO6libII7njdkZuVyGcKc28XZAUANKsya+ECBo1tHnYgXTlfEVEPjCrxUvSTBoAr70ITAL6OVcQDSDYILBNAhM/7zlgiL6EqUllNuZZ5UARXEUyk7ekZYBT9iCQ8ZQ6UP0wpULBsFUEtg8XhQmW/csem6z5SzveTyDeIsRWF2otGElxUzKBSd5nDh/jb9nPm68M0sAnvycBFjreBp1WxIzs+Wit6lFFBm9FtQLECRToQJuyQYSVPMidUnS/DfQ7fckA4zD2XXwrgjwxwWdWqZEkG8AwnT71zSEXK5JxGwT689Jfy6vAMEXXnh2eobLYQc1WNpOF6zXs16XaVbQbBOn5SC8L0EDAaFohMMRClYRkR0goPaPIM8K4ATcmCjRv8nij2NjkggmPgcZPLU8FBXO9SZrRoepG45kISC1lliyl6lT9hWrRC2vgCf1WP3cNJxowKjXLv8GcwmpcVaRM0oXS8ZzMBzIpA2+GuoJGVbMdSUZeoUcVs6eQY6RMJ6LbqcOb9hAMNxAp3EBzY3z0lqulvOYnZlGsUBnvtIQC7tJcBUrnbOsoyQBQZh/qRMKDFJeQ2ezOi6OGE2CcIgwstDreVhdayIY0eHLHEBGweQlJ/T/a+884C2rqvu/7r2vzpvemGFAmmIClqiRaBKjxoYau4KxIEaKJRbgr2IFxYYSo6hJjCbRqCQxxhbBqKjY0NgVNTb6NKa+mddv/X++a59135rtPvfe92aGaefi+O49ZZ991tln7d/+rUYfSRUlpT5ZMLxYVh11tIxPTKu/JIBu7bpjtQ189/oGBhQID6jZWGRoeFh1kFaY6utTMAi7howsETj6uW+IwA5iZcjtuFC7rOt47pEawU3RQI6t27bI7qlxqZDrERN0oyTDCxfK0hXLggUFH+fJaa1+1FcJfnv2IQJZE40jCw0OKWsJOSKqNUJ4924Fg9u3bJUt27ZKE3cBBayhhCIMMqL2Jt4Y1Hnd53WaB4mx+de3Z8elFsgx8OvFeuJ1Z6+MYN5iu9P2/auhDs/WD0sw6MGiB4S6is5W3CmzsWcM/WRhE4svafc7JieSHqPcGnVNJ2GTEApRHYqpAyoia49aLcuWLZUVK1aEFCdZrVvtV5sbCA6/bUbBhSdbihnzI/SgzVcxCTnNwtST8XntEbwHg5gd44d37KeYwKFZ1HDb5tw2i7mAyCyv2mwqGwAfmt8qNuDTxCSHH8zozq2y+Y47ZGq6JuOTU7Ji1aoQGafJeSnPVdbkv5itlZUgMk79/sLK2P75VXEnU3AnvxhTfDELmFJkeQqpWKnOX2F2AoP2/nrWPw8Qcoz3BfaLOgNYscnYWwBg9U866SRpzExLvTIgA6WWsoJNrMAAQ0IvSLCc6RULDgvvMibV1h7ZBvxiAhBpofcWNNLWWyRxtjyiniHMkmLbOwZ4MyDLeKYfjH+7b7sX02uaiDqzWoS6tgNqMh4f26112ccnJzSBO4BngMh7EZmaobzccmlUa7LptptlevwOaVbHZGpiu9SmdsvEOLnt8GXbKbUaoKsig4N9smjhsOZlHRwalCFl5cynhOTP8PoV9X1kIU2d33qdwB2RHaMEYpBTb1j6B4OvHJVEBgYWyYIFS6TWqIWqQf0LZGaaGs2LZGTJYq3Con6AgMVWU1PGDA8vlJkqJfcAcRV140FOIwtHQhqhoWE9HqsEDCnR1lQTwcWnVanI8OCggkFkiqlZ/Zh5phoJXJaZ6apMjO4m82QAqbjW9FW1msvigQWqEyeZD6gl3STxtqu0pCwqC2JccSoysGBQAz3Gdu3ShPnkDdy2ZYts2rBJZJCoYHIEAqxD+huN7uEZdqkkkmcONh3n9WAK+MW+0ynd2Ks/tdenNtbzFtax/kzp00LHzl/Hps48pMGgTQypG4tNTX7y4Ph4AskzHceTiQFCAB+FzPdgDSl7heN6FnXsWQkDl5SjAiCyil21cpUqtrvf/WRVMuTEw1dvz5crrLg1k70DhbMvggVlWELqAND2jFYO5yaDS7LJpj2R+biWzNcwNj8bWDSTNf0D4Ol2rSQQynNxTfKbKQBEJrWagj/Yv127d8mO0ZAbUMtpZc76ZUzpIfuu+hepA79GxFUCGFQzSpARkZHq9+NMJd4k7IFh/N2vdOOVcKzw/CTuwV+eMiqU1N4rqW7sYAwKU4AwZgc9SIoDSAw4+fcZwHDs0evk+svfK2e++20yXWpKXxmggHMdqWX62/nkAiCc9RD2AK894bUDp0LZR3uvkqXNs/KKtujTyP7sveI+MDH292dgMCvcS3tmZbB8hCZHgNL01HTwK6T8Xa0mixYu1ECZyclxZaR4g4dGBmV8YkJGhhYoIz85jbmZZNJVWTA0KKNbt2lU64bbbpZSa0ZmpsY0WKQ6MyHV6XFp1GH3d2ld4np1WttWEzpRsXX0IzkLWcTxbpMMmXeZSGUWxlQIglFUtC3lCuCOtDKAoQE59tjjZGx8t/Zp5YrVuhDcPbZbg0KIBl4AyJuZkZl6UxYvWar1e7dtvUOfyuLFS2W6WtV8khOTk6He80C/DA4Ma3AMefsWL16i1hn61MAvtF7THKUAL2VeSViPi0q5JTO1GSFtD7qDknD9WT3pWnNGpupVKdVLWuavDlPaVxHyG+AVqSwgc4TOQXX190RnBVC9W9lAkkZv2rhJwSntV0uY4wnkoSvh+YEcybFKXLZnA+NFbgz2Usyh14Ux+IvZRBvL1g7voZ+vvEuN7etFf3qWMG+B7QHk3muYooVYAoctGPRAMTYXezDov9vk4f2PDAzGrIKCGzVzULIpgEJlC0mIrGbiYDYO54Uq6xwHGGTg6+TDdwBT5vyNT8lJdz1RI/+sZq69zICemJnyL9AsQ5gFH2em3NnoxSzssZ3qJqu1bOapzMzbZhIjZsIPHDvFs6sqb733eqiu0Aj1YJl0pqemNAfX6I7tsmvXbnVm535GRsj5FVa4TcxAav4iP1bIjRXyqIX6rZij9/D3UTAYzCV5pt/YPBybQ1JKLF7lekXmQV4BBPevMp0rGPTvrF/YeXYwBQaN4feuHxxnfsDkVf7Zhz8mf/X+KzVqVOplqbREqgM1Gan1S7UyC+q8qwZbFUhkiy0FAbhI+OTu2fouBoPGNOqE6/KYmq7iHeEYFlEWBKKMYBaIwnvHe6FmU5eywxZow8NDen/sxw+OVCsjCxYpMJxp1LS+McEOJNavN2uydOlS2bVrTCYnJ2TxwiHZuX2L+v6tXn2U7NyxVQb7SrJl8yatJILTINGvO7ZtlXq9KkNDA1KdmZbJCYAiabFaGpUMGLT3kWjfweGFoaqIEEkLY0nYMVG8S6Reb2rKlgUjCzMWb0TTweCAPTU1LmNj49I/OCQjIyOa3WDxsqXK2mFhALfjK6mBK1lNaB4B5mJM5cPDC+DapK9vQFYdtUamqzOWUVWGBoIMBklFkwExWL/p8VAPeWDBgJqPW6VQG51/tdEZGSs1ZAaXIPhPTY5Q13RWMHrmp02f+gcqmhuVDAkEpvD31ttuU9CvqXQqLDZIdVjRCktNTO7oO9IO8a9MiqM9fQZjJtCDvxQbaPs7mYFj30AP+FKsYAr8pUzCMejrRb92A4r7Vysd3q0f8mDQHk88eXgw6FkEO34PxZwFMhh76P0IbQKxCcaYQQN/KTNUzAjGDIX/7b+3WI0ShVdCkU8r2Dn66LWyaNEiNVmg7BQQZUlJNYly5pMTTCFBWaBT6a++6GqOCFUQjP3jpcvc19uj2+7dXjYifq1cQkjxMhsBh69LSHUBERgcvZXtrM7IDKzfruDrMjY2ppPOzPSM5vqrDI0EMxZeRVkknSmTlNk2pdhSK98U6IuZwJRSjFe5KbOwVz6xScOrhoIN3PeKshsgjBd5Kba/m09wbCb+nYASFmrbRuWEP7qfLF+1Ws2qfRSUoNwazE+WWFrdOrKFlprbqBZiXGHG8oUI3rBIhOFpm4KzhZgyf1mOQXsvDODZvaITtB4xARoaxRsCs2ZlFSwFAC/0A9st/Qzb6Cc+dJqXMAOKAELMpFyTwBMWovyFLeNeeI/5a795p1mwktoEHbFk6WJtC5/AzZs3qe/b7tHtctTqVTI1OSnVaXIV1mThwhFZf/utMjI8rLlC6QM5EgFi2v9yWZYuXSJbtpDyZoX6C+8eG5cFIyMKJvF5DExpRaOH6QN1yPUd1RrpoWYz5fgAnDCnAEoCS7A8YF2A8cN/kEU8soB5xJVx6fIVWpZuYCiUgMOPWaOwMznQVz4aiJPVDLZnRdfxOeRY9GbQuzgZwuD2S7VBrsVQ/hO/T/wzpycnZGJ8tyaOHh3dKbdu2KSBLugyPjGD5xm6lF7UMZf5TafO7bTNg72YGYx1Ygr8pUiKTsSFaYqUPi0W2ftej/ba4mENBlOA0ANDP5nYatyzXTHDYBOHZxjygF4KJHqWwrOQdqzWANaAFBiE8M/6RZJrU9TLli9XRcUKesnSJTLUHyLTNJoWsJiZhA0MmvHKlH8w6c6ajXUOyyYh9lkOLC04b4xnZt7GXFSfmc5SvlRlfGJcgR9KklZrJFFtNGR4hLQPIRM+CllrcGruMFa8IcVDalXq2bu8Va5tN5OwtePNxdZO3jW8kvMKMLWqjbelXq4CDPaqcno/rhMYjN9jW8zkMYR+8Ra/v54VNKaw7R+sJdSmpdSoyIkn3lVWrlsj9clpaarpMwQwqXevJlqfjQDWvlsglfnvZgs0ZRCznIO6MHNgURdLxh7agi5bvKluwmetUtZE0rxHoW54lhUgA3eWEB7mkPZVb2U5AL2c0DXDCxZItQogCy4ZMPm2kOQ3QJDFKG0o2Gk2QwQy73urpecBEgFrlQpJsrGGUCGoLGO7ditTCMDDPxDrplZ9qVUVuJAuZXCAxN0io6O7ZPVRVOYoK8AjpyjX3bh5k6xYsVzTtkB80s7CxUvVxI2FYWpqQoEeNYx5Ahog0q4PXc/MzlbHPQRfrFq1Wit2AAg5HnCpFVuylDNEDmu1j37KzoWyo8gBEAgoRAYG2tg3ORnS9rAtPIsA5ixYjiorC4aGVFbcvwWGwARu2rxZRnfskBbJorMI6xSw6wXseXcXD/7a1qXM5zQGhilW0LbFetJ0oQeFsX5kX0pnenbQL7I9OCx0a+/6cV8fediAQRNMPIGktnsWzCtHjo3ZhTxwGDODqcnGg8eYUfTtGnthk1T4G/JcBeUaql1ievWToOYRq1Y1s5cBIyaJoNCbmgaBjPooA1P2vgIKgRhhoqCgfSiZRX4yzNdmxkbJYrLRlAaNpoLNocFBXX036rP50TD7wD/CmMBUYMoosyLPIi1VUaoyovRUSOHglVC88u1lJRuDQQ8KY+XplZu/VrzyzQODKeXVTYnt65f1SGxvbwGhvWcphtAv2OLoYgOFTOg3/Pfn5eTTHyKlRllOuPtdlfGqTlWlCRPDWNdScsEvTgGAWRqUrc9CSrOqIwqgMB9nfrTZrNmOMrX7tXGZvP/MlyOAw/AOKgDMIpTb4FICCwjo0ah9V70IRh8ghH6BRfMTNe8HAA/XDvtOyTPMxYAx/uJ3R9QtfnMrV6xsA7Wg5/B1I59hXUv8oTO2bt0mff0VWbx4cah1XCrJ5k0bZOmSpQHYlioyOjYmCxcu1CAUgloWLVqoOfVgQ9FLfeV+WbpsqZp/aYd7GxvbpYvi5ctXaDk2AvJGFowEv0B894LJJKSOyao5LVgwojqSfs3M1GTJUvwLKVsXgLkGaGRAl3Gh0cgKOKtqneFjLjDoRl0MZCBedQv79bngB96XmZurahKGBSRN1m233S67do9lseXZAtkChBIsX55qJ0AAACAASURBVCcw6BfNXqd2225txmAwDwimdGUK+PmxFAPAAgQevFr8sAODvYJCv/qeC8vg2cIY0MUsYYoJ9D6Inh1UUJYxgSHKLKww9ZisgLspeQ9Y9RpU/wCKWYWDkPelHcRh92cgqD0cLctBoAYDi6eZLzg3GLlmzcmB/SAbf1CsWXktS49BtJv61WA+DhOTZrHNFBxN43wdM3Ve8aRWtqaw8szInUBj3orXlJqXh23rtKKNX2NTdAfv63149MwDovi99Qs4G+fxgi5+Z/17aqDPFm5xmplWrS43XPlhudtfP12qM3Vd3Nzt7neT1StWy9jkdNtn1V4dBRRZflDedXX2z3aGdylz12hl1SfUhSNdmcisAsZ0BfeQzJScJY0G6JkvrfoxZ0DU7kvN1VpHOJzn3xeCLdS/sC+8l2r63blT2wP0AAD5CyMGCGQfIEzNpAAmdfftk61btiiYo43ly5bLjp3bZWJiXAElbe7YMargi+/qkwdTNjwkWzZvlqHBwOrBuAFW6Tf+daN6rUWaBmfJkgBCrU5vpX9QFi9aJNMzk7Jz+44sJQ56J/jPAd5Cgv1gssUvMJT1C1YL5BBqN5MAuqX3SPoYxGsBOOoWUwosrUYeZ+UqaW9yckrvx0zS3E/2yEPpTJ5tf1lGFixQPToxNiYTu3dpep8tW7fK+g3r1Ycx1DAOvoQat5ItknvRafbMzQLCyOoUPBIvvlO60bN9tj8A6LBwj0Fens702z34i/VlSn8WOvXA6ewjDgzahBH/9ZNMzBZ65q696ndKN8XyxUxhPAHFTMUsGERpYx7ek6XEscVf275zHzgbGxAMeDBMMGr6zfbZ73b8CC95VmvYDz+9d04NKfFdJbxgDuN/5RL+gwYIA+hrAyycqbPVuK4aM8YkJJkl4CNjMdwq2APETiYNvy8+LgaSMeDzCi1ezcZKrZMCM1kVSuvOU1rzZQd7eVf9exqzg7pwazTkl9dcKyc86sEyU6tJqd7QAIl1J5wga5atCkEcmT9YYOacmdfMtxaVpamSQrg+PoN6XmZKph+MS3uP1ZXDzMy6IAy/bRwbQPQuHgamgo9w0Am0qwA1Mz1rm1m+wwA28SmsKTOGWdTAIIBvdHRUVq8marcs27ZtU7DBcYA6zKYEywFKYPbGxyYVJCpIkaYGoYyPTwRwNzgg4+Pj2hapXjhm08YNMoBPn7Rk2bIVCqqRzdatWzTwBqBFipeS9GsAGWZnGMftO3YoYNMgkwaBMsE/kzsBkALs6De3ic8goA9/Ps3RKC2NKuYekQP9tcXmCFVIFMhjZQmBHrr4zUzCJj9AKWwgIBi5ADxJIG46JJiqA8uIXyCgFnMw/pUbNmwIYNT8u0vUCQ7uM6yvYxDowZ09+7n6Bdr9xfrPX8vGWQoMtu8rBwzGi+c8INiLTvXH3HnapbiSm9Nmc5a0Yq17GMgp75by2IY8UJhiG1LgrBsI9KDQmEPPXBgQ9QA0ZgLj3x68BjAXys5ZrjOfTHqWpaAAfGAC4wojuhrUiUinlNkcYZlDvM5nmQlMX341kwTGkMSooawUaQ+0IFXbWb5plVgyxRKvVlO/U6tkv6qNlZopvxgM+t9egcWrXT/k8wBfAQTvfMUwX0DoF2rxu2VsoP31YHAPYEhptDqsUUtTo5QxMS4alrsdf1dZsmSZMke2APJjw1LHhNx04T2x7FBEKWsZtix4RIEnjFJWO1f7moE6P0kbgDTgaHpiltEKDKDpGWOOAEzKemYBLB5osmI0i4UmY878hNUcPDGh+zQVzaJFCljMfMwoAFABwLim+deROgpWMACnuoI/9fVbuFBTSsEKkvNv1coVaj6GuYNtW7JkkcqS9DGaWaBUkuUrANwhI4GWqkQmJZFly5bJzu3bQ07EgX4ZGBhS8KkMG24xmf8eDBwMIOZsACRglr5oyqoWCaVHstrmg+pXyf1QJMDrBRt73Avn9lX6M7eaLIe2+ne3AhjW4JsJmdy1W7MnUD1p/cZNMq2R3SHzgT1D7+bi9VYK8HlQZzovz5JizzzWjTaOUgEjfqGRAoB2bgzqvJzyAF+sL1P6s9Cpd75Oja942DKDdqOd8G2vgNBYxDwQZsrTJhv/O8UA+v3WZnycKXSubcfb9xj8hULxQSGRqoVJxfpszGAsDz3W5xR0I8O/mKoYdOIKwFBNx1oPc9a0FazBGWthqSwyVlDnv8zMABuixzkw6FnBWHnFSqsTMOwE/npd3fYCBIvV64FRWr2AQRvz/j3M++4XZd5143d8BwkMmJ6SGZilmYZMt2rSAlQ1GrJ0xXI55uhj1edsenoq84UNQVLtvmSLKZ1Ms0ATBQNZuTZjzs0kbGmmOIZz1DdXg7f4nYEcV8ZRgSxWg6y0pPkVa+nLNtjEehD8C8P9haofIXchzGFgEdX0ScRrf6ifC6BTcDY2ptv4WMAI2ziWYzAnA/SMhVRQqJU6QjooQOSmTZv0eMzBMKtj42Naw3fn6KgctWat9gdGj0TV+BviCwiABqyRH3ByfELWrlkbaho3WxpkQmJmWDkN5iiFSF38ANUfUFP54AvdkoWLFmvwC/cYdErIV8p+rksfiWhGXph2Q53ooBy5FwJVKH1pYwlwqRVLNFCCNkOqMHTjxMSY7NyxXabGJ+RX//fLEPndjz81zQY2ketjCufDvZqlIgXivM6LLSMeIMZgMl4w+99eH/prx3oy9TsF+NrjLBv38e88jREDyblqlk5zewEu5ypNncMPb2bQlHKeaPIAoZ9Y/HdT2jEwixmI1G+/zQNLDwQNBKbYwhggelBo/fH3a/tjGXR6ifIAUd4K0JRJL4okZv48gPPsh1/xppSaX8X682Izhx1nCsz30e4zpcjisWLysnvt9TUztoZrGBvglWmv7RTH7SkBP647jfc8Rj1ejHk2P2YHAX7fuOJv5bQXP18arbLMUDu30ZK+akPqMiPLl62Su9zlLgpyACEkQPbBHDq+stQvoUwdVUkys62mZgoBICEfaFhUacRwZjJm+QVw0XHjMwAQkZwdr/0nrUrb5Tecz9rNSmViIjV5kNzJWDxjqgwocQ8wfYAnZAHI4wOzhr+ggUTAICyZnQfg4zfMG6DOgCT3Y+ygtr2A6N2WTE2GoAza4xwyEtCXWr0mixctUcBEXkPAICZZqpQAjCcmx1kda/9I0QIriKmeUnK0A5MJuONj7yt95FoAONrSj/lPZgwk96pMXWY+BuBVazOabqYCEMxKiw4NDstUdUZlv2BoOIDKRl12j44qYzoxtlPW375eRnePa+k4rUnv0mj5xW9qe7egDwOMpttSbjXcHmZ9ZMvxxx57rJqzt2/fLscdd5yO09tvv13HLWwmz5Lne/TRR+tvjuW5s51xbYEz/GVRwLVt4YBcb7zxRnUdoGIPz4VzGANs43nQFqZ5Y5oZR5zPtpUrV+r1MKHf7W530/EUgLVoH5cuXqKBRPi9kjgdP1eeE7KmYg5jlXY3btwoxxxzjC5MYI3vuOMOWbNmjba7du3a9vWRCddmfHL95cuXF+o1k8ARAQbtaXcDQfEk40Hg77BxzicnDxj6c2Ig6CeqPCDpgWH83f/2/Yz7HE+WfuTPZWXlQZMHhvH3FCj0INCUdB6IS5kwvNI0MNUNBHZa1fpVY953P2ZQTsaM9Ko5TLYGBO05zBVQ9no9W6T0uirvtd35Hufvf75tdDrP2k/9TS2SbFvqPYxZQmMKtYRkoyHX/s175IEvPV9KVZi1qswAJKotmZZpkUZJJxQmViYYmCCAiYIAzakZfHgBcoDBuL8BmIAhA2se3uvAHGJmNrNx+73Oaonb+2/n6bjS1FQBJNqkan/VO9B8hDU4LBwTQFLNXXu2j9Yfm5xtbCEXA4mcz2fLli0KJAwwGtDDZGznAxjJL0hqGap97N61W+WDz+LyFcukOlOViQlSyizUaGCyHNAOIHNweFgWLVkSAOLQsIIN0s0M4leYJdg207QBJO7Pv2/hGbhACxg66hDDJlZrIf8pvpzq6xl8LZEvpnU1P3N+VteY8yguANgBVJAuBvCyc+d2ZXA1QCSRL5A2UyCwGyuYspqYDozb4zfA7wtf+II86lGPUnD0ta99Te5+97srMLJ7+MhHPiIvetGLhL+PeMQj5LbbbpPTTjtNvvKVryhIA1A99rGPlZ/85Cd67q9//WsFlgCwq6++Wn7v934vy/U4I//3f/8nD37wg+UHP/iBPOxhD5N/+Zd/kbPPPluuvfZa7cMVV1whF110kfz3f/+3PO5xj1PZXnjhhfK3f/u38o//+I9y+umny9atW+W+972v7vve976nUeFTExOy+qijFKyeeuqp2oeTTjpR2zvj6U+Xr371q/LsZz9bzjjjDPmv//oveec73ykXXnChnHvOOfLe975X/uJxj5Nrr/2SvPWtb5WHPvShcs973lN+/JOfyJ/8yZ/Iy172Mnn3u9+9P9TTIdnmEQUGewGFKWXtt9l3m3ztbwr4mcI2xRsDwBgExhNWJwAYg9MYyPrfyQkomwzyRm1Ms6eYwXhbipnzoMwUswd8nuWzY/MYxNSx8TYDizEYtO12v91AoB2HgkeZouQe8pCHzOklt+eLYmSifOYzn7lHVN6cGutwMM+XVfu//uu/yvOe97w9JsB9dY25tBMvMuKxNJe2uh0bj/O8dzUFBu39ygODFkDSmpmUiVZFKk1YC1K1iNQaIvXGtDTrgck46qijdKKEnVITotbR7gvgzGL128Fcwd0CE2EoYWwuGAEYBreK4B5iTKEvL2mAL0TDUtUjMzU2A+Nn4KutP1xaG9pfvGhEJ1c+BtqsdjrX5P0ExBnbyTbGr5mwjRWy34AD2rN+GDtkPnHsoxY7n5BDkMTWJJoWNSHT3127dmYm1IrmPeR6yIdrk8x+YGhYFowskt27drWrM2keRK6b+eHBEBGogszoA7/pg/VNdQUuLlnAGyl+AKKAPUu6bbXTkS2sqrl5YtY11xjN+To5pYAUM/fGjRs0sKXZaGlASKh0QjWlrIa6ixI2MBgzhB7spb778+Lv/nhjRTkG4PXEJz4x5DYcG9MxCrA78cQT5ZOf/KT87Gc/U/D0qU99Sp761KfKd7/7Xbn//e+vAA5wT8DPYx7zmDYY/OUvfyknHH+8yuqaa65RcPaNb3xTzj33HJX3+g0blIlD3tddd538zd/8jfzP//yPMn+f//znFSB+9KMf1XH0gAc8QN7//vcrGPzmN7+p45C+ob/oOwDxvPPOUxmuv/02+cQn/ksB7tOffqacesqp8rbLL5dXXPxK+dGPfqSgFN3KP9p697veLWc/5zny3Oc+V/71Xz8s//RP/yQvfclL5Z73upecc+458q3rr1dQ/K1vfUuBZPEJEjgiwaCBs7xB4Cez+Hse6MoDZ/F2DyK9uSp1fmzm6uUa3JNdw99nJ5CbkkMM9FJgygOuPBAWg7I8wNie0FwqAwOPnUCm32d9MDbEnNbpA5ObRTuijABPnMtExm/2MzFZtQZbqSNLJhgmRraZOYm2UWDGPmiKjgoVDoK5yS8a7DwPgs3kwl/6hdkDZoMJztrg2nznPBgIdW6nokG12p7EuTd+s5L+4z/+43a0KQqZPtMXlDHHwOZwvJmPNAedMwXSZ+6D7chCq8fMzIS0H/X6Huwo55l87Tib2NmHbJiA7Jr7U+HG4z0GhJ0WagaYvKuGNxVrns/6jLSaA1KrV2WmOSXNWks0xWa9KjUFiCHSn8kWUxXPUdObZH5oyvG1WaqM88sYPH1Hs8hVjdTPzMMwi3ptNSMH87G5HaiPnAV+mf8trGKW1kRz/WXnhUpBIcegpqGp9EmDsnHZe6aVg2ZCAIy2m/n8ci1vZp09PoDbkJgeIEsqmH4173ItgNBAf0gXwz0zDoxZ18TTgKWsRKeBRQ3KID/gCOldKsqu0R/GOscj9+HhEZEsdQzbAQbWLsdaHlWrF2wJo7kHxocxmFYGz/SkmT0NBHO8BrxUCfgIKbqIZCZfINHLkxMTMrZ7l4yPj8n2bTvk1ltv1copIak+NYMr+jvos6yWcJQyJo8Z7AYIO4FEWxR7kPnpT39awaDpNwA5vpsAtHPPPVcuv/xyefWrXy2f+9zn5C/+4i/aYPA973mPvOAFL1CGEBbvxz/+sZx00kly0003yTFHr5NPfOIT8qQnPVFNsjfc8DN5+tOfrizi7vExWb9+vTJw//zP/yzPec5zFFjC+r3jHe+Q//f//p989rOf1T791V/9lS6yYfh4ljCR/gMYBBiSj3L9+g2qHxlzPMeT73ayvP0db5dXXHyxfOc735F73ete8qxnPUtBLe1xnbPPOksZyeuu+5q8//3/IG9605vlmGPWyVlnPUe+ef23lAXFrM0xxecIB4N7CwhtAKUAmu2bD5hLsYMxQ2h9z7t2DPxiABsPfvZ3Y288OOz1ewwEY+Yvj+lLsXopYOgBqE1WBnRYuWIKQBFa2oxLL71UFeBVV12lpgzMBB/72MfkH/7hH1TxsHplIn/0ox+tZg9WnP/5n/8pj3/84+Vtb3ubcD6rbUwnb3rTm+R1r3udml8e+MAHqoL8y7/8S13d3uc+95Hf/va3cte73lUVLeaTN7zhDfL2t7+9HU2Ion3Qgx6k56M8AVTvete75BWveIX83d/9nZpYWF3/0R/9Ubv/559/vpp0uIcXv/jF8v3vf18VKtfCVIXfDOdjOsHcg9kEpfu0pz1NV8dci3ux8QSTiDJklWwfVuqssGEFUKxnnnmmgmHaR57//u//riYZ5HHOOeeoQuU4rgE7QFus/jE/AU6//e1vdx1be6uMY3aw0/uRAoaeGbTvBggxBV7zxivkkRdfoGCg1pqRKsnXqyQWrup32uT5MdaYNFevWiGDg0MyXQ15BgEJ7XyDrkqJ3XdgrEIwh4KwLEGy5hdV0BfcCkOFjxAspqbIzNVQzb8cp6liAoYBnCmrqMmtOT5ELtNWoxUCUswcDeAxZtAWC5ZXj2fPO2GAm3eJhVN43wIY5F6VkdO64vhMhiANW1zQFqZ0/NjoAeZzjK6kfqEcHYCMTUNDw2omHhkZ1oWEBrcE9z4tSQd+DjkEQ9k8Fkf0J7CHoaqJgWZvXaAf7OMfIuL3HiBQzbrBLxOfQeTSkKYGuOA7SCDMpAaG7JBdu0dlx/adWhklpJghOhhZAAJLUu7LAm1chaUYxKXMujGYmwvw8/fqdeqXvvQlBWI8W8AZz+DJT36yMmLIDTMyplp03B/8wR/I9ddfr7/Rhy984QsVDD784Q9XPYI+wIyL3vzNb34jJ5xwggK0448/XvUm35/xjGeoTkJnoQ/tWui5D3zgA4L+Qn8C/BhTnHfxxRerCZdzTjnlFPXz4x5gJukPpnnYSvTIrbfeIo973OOVnXz7O94hD3rwn6nZGF3513/91/K+971P2cfnnn22vOylL5N3X3mlvO41r5HL3nRZYBrPP19u+OkNWsoQWcBi0rfiU4DBoDezyNtOA8IfkwJavp14YkqZkf2ElDdx9Qok4/PjvsT32Mv9pmSRBwA9IIuPsd8pZs/AXR5gNHAXt9+JjfT9hm0AuDzlKU9RPyYUHAqKlSp/ATSsJgEu/GZlDMD70z/9U3nkIx+pq2H8V1AirHBh3h70p38q73vPe+X+p52miuySS14vH/zAB+XUe9xDbrrpRnnGM56pfiqwE7R/t5NPlqs/9zm57/3uKxs3bVKQaPf9xS9+UZUqCpJtmEwAcR//+McVdGJGueWWWxSA3eMe99B2Uc709T/+4z/kfve7n662MXPccMMNCr5gKZiUL7vsMr0vjgPYmW+OrZoZAzAEKEQmBRsTKHQUPiCW8Ud7KHvMPSh6m1Re/vKXK1PJBIEJ6pabbpKTT767ypgJAIX8uMf9hVz1savksre8+U4Bg6lxHi+W7Jj43TIGluM9Q6gscbMp177xcnnAxS+RvmZFagQV4HdGZHGJmruBseNYZeTqNZ0omdTK/UMKygAKFgRiYE3HsSZGdqXksgARwIgBE0tFE55RqODTvteMHdQ2CDqxABIFhZb8OgAhSyuj90iSZFfCjgnXTL9M0owhMzea/6SxhozV4GOYsYJaiaiu28zkrExyrZaVoAMsNdX0vXAkBCUAqgnEAEzBCIZ0L9N6XZh6gjbs/V/I71pNqnXK0YX8fprUXgNTGrJixUrty5Ytd+j12U4bjE+eawCasxG7iIa0Mz5vY5B1kJ7lYR0czAIlpmdkfHy3bN+2VesI33zLLVK3vJJZ0ug2ACtnwSIZ6wqQDJHLIbG09sP5DPpgEQ/oPBDMYxE96PNsYLzAtmePSRvm2hhqO27z5s26neMAVR/60IdU9gE4BzcF0+OARvSanwNtXOTNGTb/+bnBxry17eckW8BYP2G7Ldl6SHobVkcAyItf/ar2+zPLqGfBVlmOTnOZML1r/TF5F0BwVgJHrJnYD4JuACne3ys49C9NCgDmAcUUuMyb2OLtqb7tDSD0jKF/oQ2kmRxT4M7vS7F9ppDmAij9db2iMiVibZp5FWCEGeEJT3iCMnkwdJgTYLIwb/zbv/2bfOYzn1HGjHuAYeA4gCLOxsYa2uQIuIM5fNNlb5JLLrlkD2bwGTCDP/2JmrtgQR7wwAfK56+5Rr51/bfkeeeco0EGpoS+/OUvK2Ag4g5GDyYP4AnbdtZZZ6kZ5/d///fVJwaFy4ocVpB9MHq/+MUv1MSDjwwTLAwe/o0AOu6Z+7LnhdkEQIezNIwi2zHrYNZl8jc5AmLpC87iTO6YhfgOEGXlDYsKWIYNhCkk+pDx9qtf/lJOOeVU+dhHP6osKOzQh/7lQwo2z3v++QcUDOYttvx7YwCQbbH/IBUkpm+9UVrrjpVynZrAM1LHzw+AIjPSqodoWQOURJYCjtasXSvH3OV4Zb+IhAw+ggEUWqUfmC9AiA/QaE/AWXJ27acGNgTGyoIc7Jw9JrMsOTVBJ/o+arRyQ8EU1wGEhfayKhmZCdUCNQBtLKIAMIA0xgemQJOLJnomQCbzabQoYczPjKM2AMzM2BwXGMeWLFq0OCS0zhg6TZOjZuCK7Ni+PSSIJn0Nbg8zNenrD4mnw/tekWptWgaHBjRVDEynlY8bGgq1lemnbbNIZn4bSGdMYiK3Ik30I1T+gJXNEvwrCOrToBSe8+5do1rhZGxst9x8003qC6rPR/s5W5VDAZsygSTVD9v7XNnNUIud+wluAJ0AngW/xMd5FxMPFmPwZyDa3mnTyzxDa9tM4jZ2ONa7CNi56ABzedEgmyz1kAdStGu613SzWWesfTsm9Tt1PsdZG4wp1b1Gj2dgcMPGDbLumGPax9k5fk6wRV8MWO3dN9kUgDBIoACD0UjoBAxT+zzgi0Gcn4jyvqdAYgwi4wmtU1v+hYuPi0FhLy9BL2DQg8QYoMX7ugG/Xtvy7aTuA2YMMOefGWAKh2n8VgB/+MXAyGFCBYwBBGEDURKYiQFCmFowawC0OAdGj8g7WLlXvvKV8vWvf11NHADKM884Q4EmfjOPPv3Rcte73VWPJ50DaREAg3Z/3/jGN5T1AwCy2sZkAev3+te/XtlCzL2YHNmGwzcKEXPNm9/8ZjVzA8oIWMAcTmAL/WCyxREcxhFTHkwLJmicwGEbUY701cYcZpU//MM/VHOujQ3kQ9uYZjAZw0CS8gHgipwA0QBYTNV//ud/rvICZNIOxzH50i+AJMwiIHZ/fzotzuJ3x79vniE0EBgDQvWDa9YFsgowVsPEWqtqJGmt2VR2ykcfc76Bw+OOPUZBYV//oPrQ4VvXKocyZ6VWVt4xS/DsJ3X/nur7lAlQTbyZf2LYXgo5BrO8hd503GYd6XO91o4yVhBptZMBP7BVma8g2wmmYAK2KOhQ1g2/OUBtKBdnwALwxj/SwpCHlDrEvEPKShIIk+Ue5Rgz7wK0qMgBsCQnIMBZ34ksBU2lHBI+e4BhfrL2zjO5WwoUvodSdeHDdj70V/sC0MkSaSsQzXwC1f8ypAEPPpmVsoJALO5ju3bLru1bZefodlm/fqPsHhuTEilptHSc1Tjes756zPLFZl4DXKntKZNw3nHWTgwC/cLaWLJZ0/hsdRvPQHLrBgy93mW7B5HWnr1nnoXzYM7asG32DPnNObbQicGif9YxcLR3wc9D9qz9Nuub74NvKwUArV8xIDW5xGyjby/Vn/2t5/Z3+wUYzJFwN1AYD2BrptPEZAPST1Dz/e4njLjdeJ//PZ8BlQKEpphjJdLpdydg6NuLAWV8Lfvt/6YUhO23lzgO7ojPiU0asVLzz9gUid1TStGxz7bHiiQF+E2h2/P0ypTvxnba9viv9c8Ur/0mpQPMoD/ej4mUUrX9phD5DQjFXBy34+VoQQ6xfOYz7no9J35XvWxT74kHhAb+PAjcAxA2GvKza6+Vkx7yJ1KulqRaaopUG1KTpjTq5PertcEfz7ptLtYAi5Ycd9zxsmbN2nbwESYvnZAlTI7tnIQ6MVM/NzCHgQkMdcmVIcv8/7QqidUnbgPFEJmsUclZOUkDdnaspY9BHjqOtPwb/Qjm3hgYtwsQZUgUYMECg75blDFtG0PJ9YnMDe9cCKjg40FFOD4whYFNgyWDba0HxpN0LM2Wsox2LXsnfP9o18yfxqDZu+5Nm8oIIccMzOqYdCX9KPGpDOXAkCLC8bFRGR/dLqPbt8rGTXfI9p27QuSx+hSGtgykWb9SQG5vAkQ8aPTXiL+nwKDf5mXvGTADg14X+/0eGBHYwSIY9xZ752Mg6J+v14+p7V4fetDmmcp4/vQgMgaKefrMv/Nef9n1rc24j6az7Hz/O09f9qqjDoXjCjDY4Sl1AoR+4PsmUhNTHkBMTVoe2PlBGX+PJ7kYqHTqU17fY1HEq5/Uaiim2lNgcD4A0ZR7p78ehHh5BKduP1HNVoWIFZZ/Nl5BeSDmlYIpLmvfzCheMVlksT/W1fe/bQAAIABJREFUt2cysxVyyq/G+uknN7bZbz8eUmYQPzli+l23bl378cbgL09JepnCsnBtmBevTK3vMXtAm6nxsr+UYi+AMAbgHhQa2DCGsA0+6g353KveKI94y8ulAdaBWKs3ZFKaIe9gKx8MhuuVNMIYkzoyMtOb1unOGDm7loI+khhnqWbCGAs57lSWga4LEccu6XR7XGQ+g/pMNGVNCCjR6iSSvQ9U3KAihkYeW+Wi7Djnv2gLDxtHxgzSJzMPW7/t+piWSRkDI21VTGxxMDseWiF3H4wgdlPL+4ePmgbjhBFi7wYywucXYAJI5N7xB+Tj3yPG5SwwDebf0EafmqP1eBUkKYHqMjg0GPz4CLaZnJAdW7fK+NguuX3DBtm6fbu0eD6ausfyDYY2jW2z63fy+/MmX8/IGYD058bg0uRlbXig5wGdHWf7TXaWF9WuZWPfZBaDOwNa5g6DpeHkk09Wi4DXT/Zc/PvtF8L+udg1vB60ftjC3HRMSn94/W79832x9v148XovBq4xuPO6yO4rNefHutuO3V+67EC1W4DBHiXfDRimAJ9vOgX8PDDxE68HhHlA0oOB+Ny8W4r7MJfJOu/YGOjZy9jr305A0SsD3178PfXbyye1mvUr4Pg6sWLwSid1Lb9itZQcdl8eLHklYs8iT67sj1fMMViNgaFfBXulGD8Lf22vZE3BpxRjDIjj52ZjNl6J9/h67ZPDegGENi7subRBXwaEDOSb/HFg//K7/l4e+pJzZKrV1MARAhmmAYO1ptTwEdQSbyGIxMy4fNeKJCIKjJhUMZ+bqdXKn/mJvQ1I9awsP2EG+vSZZIms9RxNgEy6mFmmsM0KuohlA4b45IEqSa6s+fPaKagYZyH9jMkvlGfrC0EW5cBIm78Y3QJMLRge1lx7nOeB46xPYdhu48IqWRhIow/9anoOYMtASKyjNM3LzEw7PYzJD39GfALNp9FSy1h/QH0hvQzmYKKcQyk4XCkBgVx7YnJCxnbukN07tsuWjRtk85Zt0iDYRqvIVDSKWJlEDQQxn8+spKYxvG57zBJ2Ygh9ezYG/PF54NDeUTuH52jXtfecYwDM+BbjxsFihLYJACFiFzcQcgbiS03mAiwHv/rVr1TOpJ3BRYVgErIp4CZCQB2+wLjU/PSnP1X/ZI75sz/7M/33wx/+UFO84HbDd9xWcNMBTBLFjDsNri582E5QG4Eq5AHED5m2+f3a175WSGvzpCc9SXMgEglNdRPcZfhNMBuLAoLf8LnGZ9r0EPdAn1mI4PbCApigP/y7OQZ/aFx/yLxAn3GpIfMD94b7zUte8hJ5/vOfrz7VRDJzDG4u9JsIadxgyMPImMJ1B3educyf+0TB7edGCjA4BwHPBRB6gGaXiBVdfEyn/R4gzuW8+NpzuF091CaJeODn/fYrxhhk9QIcY+ASt5H6nfdSelATA6lYDh4geSDn78cDSP+smAAtj5mVXYqvZ2AqD7B4wGr99n/9c4jBqX9O3Z5v6lwbT6k+W7/99W0s+ucZA8y859atf3u7vxMg9M/M7iH+a8yggUHYs6nmjAy1BqSKfyA+g42atEgzQwqSWjCxekBovwEiAC0bH4BBIjf5NBohvYlN5sFcm0UWawqYLDdhZm61sWcRw205wdRl5bu87PwipM3eU384y7GZlRkPZdZaAQyaD6Ax64A+sCisMMElswudspZgw7yrvn/t/IQhzybm4pD+JpiKLWKd4CYf3RszSgaG/Hj0ixW+x2xqyEUY/Abb9ZMrIRBFxy4ma43Abmp9Yf5NTo7L7t1jsmvbZtm65Q7ZuGW71Jtl4H1WKzgErYRzMwAZ5Qo0ABaDuhgQ5v2281Kgz7cds4Am0zx20HQBYBCAhl8vwWJ8kD9gkPQupIDCpxrABHjDB/hVr3qVAiR8pAm0I3iOYwm+wz0E4Pb3f//3mrkAQAYbC1ijTXyX8ScGEALSkD0g9I1vfKMG2lm/yDQA+MPHmtReVDIhkwMpuPBtJr0WYJX+0y+C1+grwJIofcAryagtbZbpZ9rCX5pFB2lyAIvcB985h/RffKdvRCLzAYACIMm6AMAleI/fjCeyOXBt/Ly5Pj7lBOWRigu/cEuOvbf66mA6vwCD83wa3YChKbQ80BHv9+11+96NAcm7dqfteWLIA1qdwGEK9Jky8H+7bYuP9X3stiqzSYTjbNLhu01o1raZdD3Qs+uYojHGxibJeNJFmaBofv/3fk8uvOgiDVLRVB8VzHlZ7Vl3kjeb2OYUmPLgDOXv+27Hp5i4ePxwjJeBAR0/sfr2vWwNLFkb9teu4WXigab3b5znKzav01LvpQeB9g50AoO2z4BhHyXosKQ2yzJZqktZU8g0NPE00cbGCBogbANDKoIQjAGD16hr6bPjjjlOWcJWKZiMLd+dyjzz97Nx5+Wp4xjTblZxJARXhrEdciMHU68BSgNW9qztL+coY5nZY2nHmED/DjBuYR0brZZMTYWE7Xaumi61hnJgGPG7ozl7T0JQRmC2rY/eXMw9m4ztIbdl3dfXTmui9+MCVrw+UKCXJY0nmt7ArF5TysoE6ofE14OhhvHUxJhMjJEzc7ts2XyHbCZXYKMlTfI3KutaEYrR9XEDWWBNDNa45t76BFobBuj8325A0N5NDwbDM7DI68BiwpB99zvfkYc97OFy++23CRVVCNw59dR7yH9/9rNa4o1UVbBzjMe3ve2t8spXXqwM4fKVKzTN1pVXXtkGg4Al9BxBZ2QWIOANORBMxoegPALhCLjDnA+g4wOoJHjN9MGHP/xhZf5oy3K7AgIBk7B4lqwa4HXWs58tN994k0xNTykjeJ/7hGC1c855no6LtevWtdlsrgHQI+UX4PWWm27WTAuk3gLknnjiCXLuOefKZeSHveT12jcCCskawbXILAG7ePlb3ypXX32NPOEJj5dbb71NSL3DYggA+9GrPqZ5F/mwqOs2B81LgR3AkwowOE/h9wIG44k+77dNUL3s72Wy87eU189e+t8LEOwFFFp/Oh3rFX383d9Pry8gFP/Pf/5zzSvIS84qmZyDmAVQHEQKk5GfFx2lh+mC1S5RsETc8iE5K0qQiFgUp12bc1jhYnZgJYtSwSGfpNPf+Po35M8e/GD55je/odG1n/3MZ+Xc886Tc887VxXOju075ClPfYps2rhJblMl3acraxhFVrUGAFjFE7GM2YTcgyRHxe/MgALPj6hjVur8/eAHP6h9RumSloYVOR/yi2FSY6WM4kcG9BPzDyt30tCQAgYTyc4dO+XGm25Uhf6GSy+VT37qU7qi/v73vqeR1B/68Id15YxzP/9Wrlgp1133VXngH/+xvPUtb5FL3/AGnRAwBb398svl4otfpf5pd+anl/fDA5EYFHqzsQKtZlP+/aLXydPe+hqRUp/6ClaqJJ9uSakmQoKZGAS2TcakQQEs1maPWTC0QNYevVbWalqeLGiknXvOJvVZf0swouY7zOqi1UlT49J5tBdemHMxiWZtqf+cArbAXBpTqOxaFjyi4C8LXFH/wcy3sK2HLO9eK4wrW3gEP7aSpomhVJy0StKf5fgLADCAU/pNcmg+gEnrhy2GbKzHiwg73oJezC/XfgNALI+gAVj8Cunj9PRsNRXOGxrsl1qVNDG7ZPv2bTrGb77pRpVBozwQooSFRN8BVGO+J21MH8nCNS9gWSONTa6dGMEUSLTzUn/zwKC94ylWMAaDyKrN/GYLBI5BPv/77cAMomeIZMcPEMbruOOPU3Mu58F8AQZ/8uNQpu7qa66WM5/+dDUJA5S0lNtLX6rmZpLWA/osdylAD/nDDsPwoVuIGgdIYkblefCXDAn2QTegf9CZ6BIyFqCXYCbf8pa3aHJqdAimWJi6X/z85/KzG34mp5x6SjATb9uueSS/8MUvyDOf9Sxtlj7APtJPACC66o7Nm+UH3/++POpRp2u+1h/9+EfytKc+TS686EJ505vfrPlUAaSwnNzrBRdcoJVLXvXKi+V/vvA/csbTzlCT8te+/jU1Ed//D+8v137ly5rui3ywVlr0ztRt+/taBRjcRxLuBVzFoC/1uxcA2WnC63R+r0AqFolnrTywM0WcAnupa/ltvQDNPBDZ7ZHRNpGvKB36iCnjf//3f1WZ4OtCWhf8QMgFyGqUVSmrUyYpKmu85jWv0e8krcY8gLIgYbPJgdUpq09AIaCS1TLAitx/rIj5hyIkgz5mmIsuvFBe+IIXyhVXvEOuuebz8qQnPlE233GHmkbu94f3k1NOPVV9eCjdRg4/JjuSXmPG4FqYeViJA1otKSz9wyRD/7mG+bDQR0w6KH38X0iYje+QmUTwy0EJMxHQZ+6BlTw+Np/+1KfkJS9+sU4U973f/eQ/P/5xude97i2/+MXP5UlPerIm2b7//U9TcIzS5x/XxWzzwx/+QM4++7ly5plnyBOf+CT10Tn//PNCmYoD8InfkRQ7aO+fB4QGmgwUUoj4I6+6RJ552aulLmWpSlPK9abUAYqUpZNZn0EPCmP/QfN1s4o4a9ceJUfDbCi7GPzY1J+NyNV2MhnwScb4ZTkESW9ipeA4zvIOGsuLL54GYqiZOYAyQJ6mkCGtisuvZ30EZHFe8EMMPohmZtVHVwrsYbmF/1yoLBJK6AVfPH6bf2QAJ8GfMeQsDOZa/74bKDRg5YcH2+gX53BNzjNWkXu0fHcGTu0YwCj+h6QCImBkaJAa0VWZ2LVdxnaNyqbNd8iGTZtkeqYWakY7X7sUM+fNu8YOxsEisQk4BRjjY2LmzwO+PPDnwaE+jiw4q70QSPymr22mVku6rdd3kgT29jzs2RjI98/KmDx7b8xM7BlIv6iycxkH+BUCoPz8Zn2Nr23n+TnGb4uP93NCajHhx5LtB/jBRrNgsHs1OVr79tfGVWwpiY87ACptv1+yAIP7WMTzBYV5AMxv79S2n+z8Snsf3167uZSStxcsdc0Y/HUCpnMFrfHxyIIVLaXYeKlx/OUlh8kj7x9mAfxhWPmRcoUantTg5DxAHyWS+I6PDG3DFpKI2mRMG+Tho74lTti0wW+YRICS5ejDnEI/XvTCF8nrX/86NcNcffXndOX79a9/Qx2jN27aqAXf8dVhxQtghdWEBYT1A5gCFFl9k5OQFbT1AwaQih+wnqzS7ZkAAOmXOVVjJkEOVBbB34V9TKL4wjBhoyRJIUHSaO6diiZMGhyLM/a73vVuufzytymgfOpTn6bVHjgH8Ms9cH3y6AG+AckveelLFIBjlrEyX/trHHZqtxsgTIHBGBjCrM2MjsrAyOKQbFrz+mEirutvyYJHDOx538EYHNK2BlVkJeWQ3VFr1ioYxO9PS7kZGxVeJvV1s/Gtyasp8wZEBIwZK6SAKyS2DkxfBgY1+KQUgKBFd2dAz+SmLKayl3UFhDrZZ0EitAZ41ATQ7ZrJXCGkWAF4We1jRDHL+ImaltvA0vke+2fCfvPzM7nTH9umjGgWXMI4wgSuNZezfqmLAu4Y/SREpnZ2nywYGlQmcGp8THbu3KEJrW+6+ZbgV6mpYSqZb2CIDjYAZ4DPwFo3U3C8PwaCeQAzvo799gDPAFcMDmMQ6IGZjRF9LhpFvWdqHwJtkC3mTQPXMXAys34MlPiNjx4+eR4U2ftj16QP6AIsK3y3fpheMpccD0L9NTuBR+sr108BunjBYddnO/oMnWfy8++972fqGh6M2kIxLHgOzCJ3f+rRAgzuB+n2CghjoNcJxHVrMwaDvYLIudx+vLqLz91bgDcXENjpWF5aVqcoPgAgH8ydfIeNw2yB6ZVk0DB/VkQdMzEO0zBdKE+OAdwA6ABl5h+HrIm6wwQGGIOxw9zAbwAijBvmY6LoYPYo34bDNM7HtA8YxIwLWAPoEbVHBBsAi4kQYMY282eByQQ4kB7Gr2AxedMPzCvck40fzCuYfzE940OD+YNKJgQwYK7DD8ZMRJg86DfJqTGrc11M09wvfaaoPP0HJOPvQx9gHWEU2Y+5BBAMewkYxCyFmRnfH8Dqgfyk3hn/nvjJx4NAvnuGcLhUkrGpGZEyKVka0mzVqeGh7CC+gxxrwM++G+vGb8s9yPMJSZmxbTW0Fu9Ra9bI2rVHq6m12qhrlQwDbmGMZ/WGM0E2W1niv8wEnJSvS+tjCavbPoKZr2Dw68tqFQNQs9QzAawGf1dMi5aXD3+6liagJil1YO7UbzBrzyZHMxMHdrCpY4t7NpBlcraJ2QCfgSm65StdGFOogRxavSSkxVGgZGXkSq0s9+GMTFBHe/tWNQvf9NvfygzPRzKTr5rHM0DYbAa2M6sYEqdwicGeTxMTA7oYQHqAGaeP8ftMBjE7aGAsBoO23YNC04MeDPIMWTwau2dMrF3bP4PYt9d+e2BkIN/eC9ODXgcbqIvBlekrA4Y2XuK5xOs1374xddaul4G9v7bPgz07j2Os/x54psCj71s8Tg+kHruzrl2AwTtJ0t3AXKobeef02lavx81VBL2CttRxvZ6b16e5nI/fDJGMfDyQow3AIr565o+EwzVmWj6ch59du9xW5i8VX9srOs7zpgX2Wa1VA2mx8vSrS473ffTneiXnlTT9C+kz6nuk5vDbaRP/Q+4HczdsKR9SNcD+wQwycZic8AXkN3Ixc50xNUzSNimakrW+oXyt6oPlmLPJbK7ja18f7xW7B4D23fbbbw8ECaf9xJsvlye/+gJpNEpSo6RYrSHAp1I9VCTxYNCzgQYEzYeQ6+h+TUFTl0arqfV6V68+StYdvY4WNWiDlCaAFhg9ywU4CxCCD6ZNbMa+0bYHN+q31xRl++x+2nLI/A/V1AvAK4XIZT+eSQbN+QpOM8AEDgX7hXuoqV+djTUA38xMVUEZ+Qb9ZIt50oM+G+smNzNphkAU3oNwj8Y4waSW+yinF0CgjkFY0FIpRDOXGrJrdIdMjE9qoMHNt94qk6S94T/Yw6wtD+J6Yfba18ru30BfDCD9dvvurxWDxxjMxcfmgT0P/LxOiPWDyT7WVzGbZe+sB3Lx++F1l7Xr3xdr04+dVH/8O+0BY6c5zvff98Mzn/H5/DY9nApus/3xeXOZV/a1fjpY2ivA4J34JPYWnM3n/Pmc000k83lx5nOOTYDd+pO33ysvu75NyLBZBGXYpGNyMqVjbc6336lreyCXAoheEc/3uvE1rE3as7Q39A0QqLnkms12Whx/73nA10/yqWv5Z5E6dr7Pcm/OS00Yvu8xKLTjdZJsNuXfLnilPPWdl0qr1SczgK56SxokS66JzOBF6II0rBSdB4Wp7wBrA0MAdUz2GqEopGephxQqauINiZJtgm1liCzLzRzYueDWpx+t/DFLHqo5metbpHIwUWNtzqLs9aSsIkjGKBp4pK3gd5ilvNEULYCwUMZO0WL2AQzaPQEI6b8HG0T8ekBozI0dF8ZKyJ+ok7gmy25mqV1CdRWVgZbQEw1YwVDHwm1ibJeCwd/edHMoHQeDiyk7Y1mtJnAMyuYC7vLAY9ymP8722bOzfXlgMLXd9JPpwhgQxnoqBQBjRsybWQ0ceT1h1+o0d3hd4Vk/A/C+vdmxm+XOdMnNU+ZW33ZeH+L79AAxdS9s84siD2Jj2e6NrjmUzy3A4AF8evsDqO2PNnsR0d6Cl70FX3l99IAkXtmaCcoS3na6z/kAm7xrd5JV3nU6gbBe+mbjwq+MYwAcM5X76pn2Mn729zFzBYRtgNhsyuYf/kRW3uv3pVTq0yTTJQCWNLH0ao4+8xfMMxcbQ+j/NlqkeCESFz+4mgwODMixx9xF1q07RurUEybtDAEUata0Wr0B7KkZmW2aSiZgPxhFP4l70ACygiE0MNaWhbGJWVJlAwm2f6YaahTzfwpsrNZwH0A1PDEDijaBE5Rlkz+gEObOQBGAkeh2Y5fpD59ZkIS/W5ZsnTJxMIzZNVQOpbL091ekr1yRiYkx2T06qulS/u9Xv5JqjfrRtRApXaqor2PLyse5MnLG6sWm3fi3NwvH53RjAj1zaLKITb6p3yngt8dzdMEj9qz9X/tu4I9gOBh/ImVxeSFtDK4lRNfiEkJ2A9xacB3B/YNgOBaMy5Yt0+fEh2eETzSuKET4kkuQ7/gW2z3gRkLQHK44q1ev1vcB/2ZccMgNSNQuVgh8lr/97W+3/bM5DhccMhtoJPPVV6s7DP1gYYSrCwFvFgRnOuK6667TccV90l8W9ebDzD5LfcMCC19v8hXyDx9s+oFfNwm4iX4mcBBXmxhA7m99dDC2X4DBA/xUDhR4s8Gfd/v7AwjErJu/9v64XsdH68xilrOtnYjXRT92Yvji9ucC5Pb3sPN98WagFCCOV9W+b73cUy/H7O/77aV9/66lwKEHzAZy+Ntskmi6JKWWBW9oDHEAYBl44ThjBWOzsf2e9SNsiQKtVgjA0Eoi9bosXbpUVq06KiSmzmrq8l4AigA3Bhb2iAFRoJeliNHychmLlwV5hDQvgZFRf8AQU5JN5KE2sLomRh9jO2lbQQaRyBqRPHtwvMDgOCLMcXEAtAL+CIrig+vA+PiY/q3Vaxm4DEEcBmICOAzVSJTNFAlgUquJhHQ2tDE5MSGjozvllptvVjDQIK9g/0BWqo+yc8GfEDO2gjFMy4DESohOToG5bts4LwaIHtDFPofWnj0zW2jZ9W17Hhto2002Xj/GbJrfZ9/x4YVxJlMAYAfQg48vaVd4boBDwCDBZWQEIKAOv2f8iRmHuItwHL7M/CWlCmlhuM+bb75Zc/pZ3/B7BsDZb6wOBOmRtYBzLVsDPtOklIElZhvZEABlRCrz7OkfPtjk9MOXGb9rkkmTLYGgFNMzpK4BJMIcf/KTn1IgiC82YPTUU0+RE048UVPNEFRH8B/BI4BbXINoGxnh/wxQ5r65Vi8L6l50zKF8TAEGD9KndyBB4p0hkv0F/lJy8yBUr5vVeA2zYGZwC4hQbx1n+vic2AE6JSM7x9i3O0OOxTXmJoE8htADGx0DBqpaLVn/45/IunucKo1WWRqllpQoz0aR4qyWrvnt+YjiPD9CH22cAo1LliyWlStXyFFHrZFyXyinxuQ/QKRxZjpWZjC6bQNPAbzuGXQSs1N2qr2DXiZ+DMfH9frOAgampmaU3dR3oV0FJJinZzsfGM/Q98A8KkjKAlMAqgP9AwrqSBg9hjl41y657fb1skUZyGDGRi4GsmKw1w38GchLgT2/r1c20LOIvk8p0OcBYgr8eaDsv3d6LqZ7AHWwdFzDKmx4MMg2wCBBblQAAbSTDoY8faS2Ivcg1wSIkS8Vxo6gMLIdEDEMiLQ+k5YKFs7eG4CkVSRhLJKjlWTNBKORuYHf5CwkzReZGdjOGGA7gPGxj32sAkMyLHA/MMwEttnYJPju9a97vQ4j0n/R92XLlsqXvnStMoE/+9kN8tubbtJMCIwXgCygFoAMMORagEEC/WA5AYOxTOemVQ6PowsweIg9x0MRJPY6iezLR4EjOYmWf/3rX2tkLKtjlABRta977WvlM5/+jCo9lANmEZzcf/WrX8ppf/QA+d73v6fpYVBopH2hrBFKkvNZoRJoQtJpoo6JmMUkYj6IrFhZuR6Ie96X8juc25oLIMRn8CMvukieeeWbZbpEpQqRPlzwNKo45PHzPoMG8GxbHFXsWcKYMTR2cdnSxRpUsuqoo6Rc6VeGTfMDakRtYLkMOPlxZqDUg1kPhmy7neOPt+ftAcp8xoAyLOQrbIlG9CrDmYFTBXla6zeriJOtw9Q8HTqnEzyLseGhIZUt9Y+np6eUCbz1lptly5atyvQBdwk4Ud/KRICIgTe7/06pYvIifvMAYMov0F8vBt8GEOmnB4UxGIz32+/U306AED2FLyU66973vreagdFhlh2AMQkzCCOHCRZgRB5T0lmhN0nGbzWfaYvE0LCHMHmUaCP7gtUF5nljRianKd/NLcAqlcAUoytJak87F154oWY+QHdyPczEZD/gOFg6mECu9cIXvlB1MqZdMhYYiOO+6S+s49YtWzRvK/d497ufLBdeeJEef9llb5SXv+IVyvwBPql4QvvkW+W69BPT+dvf/nYFn1ZQ4EjX2QUYnI/GO4jPubPB4sH2Atn9kymftDAoN8we5MnCRwQfmROOP0Gu/tzn5NGnny5nP/e5qiS2bd0q36Ww+WMeLV/56lfVnECeQZQhEbi0S4WHH//4R3LqKafqivYxj32MZsx//vnPl09/NphgzNxysMnlIB6yB6Rr3QChAScqkLzvggvl/He+RaRR0bJlWmIQ02yzJDUJaVaCCTawcp18CC2yOMUiAvo0sAIwtGBYjl53rFaHGRgcztKtAKRK7ZQvKUAQ31encWjsp51jwGm+D8RMbbCZkxOTUq0RcRxAbMgR2NDoXmUHqfaBX59z1wAsDvSHcnSYEsfHd6u5EqBy8y23aNBIoJ8Ci68JpzXFTPCr9OBtLiAwBRzz/ATjIJAYMJq8vQk5Dwx6YOiB4FxAoD82XgQYSDbWWEF3VL3G+uu3W5s+SwHbLOjHxgvtWdsWCOTvv/0OZUy7joNmU5PaU77TfLVpI5aFH5P2nXPtOl6mtoiybTCYVmPY+m1ZI3zfbZzbfR3pOrsAg/PVfMV5B6UETKmxQmQ1yqSC7wwrYZyfcXBfuWKFvOXNb5HjjruLjIwslCc/5cmybes2+cEPfiCPOv1Rcu2Xv6xOxpgcWJFyHk7Sr3j5y+XWW25V/xicsK+//luaI+4Jj3+8fOozn5Gf3vBTXYGzqj3SFctBOThcp1KLJtvm/+pE05iSUnlABuoVqWt4bUOq5bqUGyVNMRMzgwYO2353WWLqPFbQm4sDkxgijRm3q1evUXMfjMuMJlamLnBgBo0Vs0m/k8ztvdifz4VrAN5mpmek0tcfooLJs5ilHeLaCgqVKWxJpYR5N0Qm4xcJoJuYmJSpKXwCR2XDxg2yYf2G8C6pqTn4ALaBluYNrGjEtVVY8ayrWUPcAAAaC0lEQVSc9/Fju2cAU8CRbTGD6MFf6hzfHw8APbhJfffgz/Z3A4GxTsnTMXnbzXc4BpDxmOj1uLmMJQP93nePbbH/41zaTB1Ljlb8SNHbxWduEijA4NzkVRx9EEvAT3hEraEQSDINmGO1SBJnIuwuef0l8p4rr9RKGRs3BH8XQOKPf/QjedgjHiFfve6rCgYxR+DMTyJlItswcRCFR35CTMzk7bvnPe+pkXQkl4ZBhE3EnFJ8Dg0JdGMI2d9XrUkTcy0VSKQp/c2mTFbqyg5WGsEMaiZXDwy7MYTmP8g5FnxiCaq15JzlIVyzVk13+E7N1GuaYw9Wzed87Lb4MFOtBx57+4Q8m2SmSZ3ctVKLqC8XLCAA0VgdBQVZ2phKpSSD/SHamGMIDuEfEzr+XXUit2lPI5kBgi55dE4giDeLp0zDHiBy//6Y2FycYv18+7E5eA+g6hJ/G+DpxSzcDRB2A3LdmGB75t3Gi2fm9naccL6NlbbLQMZSdrufXq9trHzMMPZ6fnGcujCEXPTZA7P0VYVsCgkcchKwIA86zuRExRGqbuDjR1oEGD2coUcWjMjM9LT8/Oc/k3vf+w90QiAijg91TZctX6amZVaxmOkw3+GIjB8O7wvgkahIFBD7YG0Ak0zYrEqpL1x8Dh0JeEAYfy+1WvKBCy6W8y5/o9T6B6RGTr5GUxqthpSb+MaFCF4PCA0ExgxhHDDi/QkNGPK3ppVN6tKoVdtRxitXrZTlAMKFi6RWDeZXxqABmAMlbfqLP5aZ+sJ7wfsXzOUGuABzev+tpvQP9MuA5rhsyNTEhKbY2bljh9bP3bBxo6aXqfSTeDqAP00a7RjB2KybYvRSQK4T85cCjjHwi5nBmPHzYC/PNIw8UqDQQJEHab0ygb0AKs92d1sQGHDbl+ZTv3CwhYHX1/ti/Br7uK/Zxn3Rt0OhjQIMHgpPqehjzxIwhWBK1yZkyrJRf1gVkC6AQmkti8vUyg+ZM3rgLmY/VmUhtVo2k4op7n29ou75xosD5y2BPHZQJ9lmSz7w4ovkvCvfJk2pSBWzMCbOekvKTZFaaRYMGii0MefBYIol9ADQ+xBambt6bUaBJuOPICdcEJYuXyYLhkdCHsL+fl28YCbVZNN34odxPzk1ldVEFvVjxGHf3gfMvbxGFpkf3seKDA72KwjEp5BSdaM7d8j27dvkN7/5jQaWaFLrLDBEk1ArgwSDF0zjMcjL8+0z4OeBo73fPg1MJzYwNgHHZuAU+PNsoT2OGDTGwM90x74CgimXAEptUvOcwDjy+aEL80AkY5EAEdxkLDWQ71s3l4PU/vgd8/qyG0t5Jw7rI/pSBRg8oh//kXPzBhK7rYqPHIkUd+olkAsIWy3ZefOtsuy4uwjVP0gt05SGVBpC6Eio7JExgzbGvKnY9qUCRjwYjFlD2+fZw4ULR2TNUStlydLlsnTpcpmenpG+/j4paVBJHzzafn+oxoYrW6emaq46m+iG/pJahvfMQAGAC/acfRPjYzI9OalgcNOmjbJ+wwaZqVVBikL9YzMFewAVAzoDaSkTrx3rAZ9n+DxIjLfn/U6Zg+1YW3R2Anxe58TAb2+AYApE+cUoJSexhBA0h/8p+QFxm8HlxdK/0H8LrKNWO5G/WEHuc5/7aLQv1pQPfvCD8rznPU+uv/56zeWHSwxRv+QdfPazny0f+tCH9C/pbLCmYCXBokKCZ3L7YT0hsbQfEwUA3O+v6pwvUIDBOYusOOFQlIBnDAtAeCg+wf3f5zxA2ChXpVQvS1+zT6oVmMCm9NdaUtWo2D2ZQQ8MY1AYs4Op0nXef9Aij61SB78XLBiW1atXqevDihUrQ1WRckXz8YUE0okM0vtIdNZf7lEjezVlYCiHV68R+GLVWBoyAGsJQC2XpTYzrSwi5mTSzZDzDWBi4KDSV9FUMX19/aGecOZv5826vQDAGDSmzMmxqbeXNDF5jGBewIhn/jzY6wT8Us8t71l2e8bml0faFp7BWWedpTIntQv+zOQKxCTPcyTbAqlZSI9Fmix8rUkEfemll2qeP/yh8YUm4wJAkShdcgbiL02QHulZAIr4ZVPdRIOGWi355Cc/qSCTvw94wAMUYJKmizHiA5/20dAsmtkHEijA4D4QYtHEwS+BbqaNg/8Oih7eGRKIASFBIl/8+3+UR73geVInwXHGDpZJpNcsS700m1LGzk0Fk3QLLImDSfxvA4Wab1DNsQOyavVKWTiyQJavWCmtpiZXkT5KtZFuZT8CQnsGag7WlDEEv+AfSBBNQ/vXT2RwSZQhnJqc0IohBIZs37ZVbr19vczM1EICbczt+rckfQP90mw0s3JywRzsI3lTUb4GxlJm35Q5OWVS9mxgihmMGb8UAIzB394wgd2eXaf93i+PLAqUZiO5M3kAYe1uvPFG/Y7/NIFwuB0AEgm0AwwSYIepn7ysJGMmpQ9+0Oeff74G0cE0XvGOd8jpp58uT3vq09SH+iUvebE885nPkvufdn952QUXyHve8x4NvoMRPOOMMzRDA6Xu6MeZZ57ZjgS/M97l4hpzk0ABBucmr+LoQgKFBA5zCXhAWGqJ/Md5F8mZ73+bzFTKMlgrSa1MTLFIf707GPRmYsSWMhfnmYhjn0Ly92lgRrMmC4YHZc3aNTKyYKEsX75STdgE3u7LoBJj0803zi+oSBGjJux6yLPIdflH8EetOiPTU5Oa1onEwQAOZaKadZFSBfvyLCjI6i4reJPZ9C+9grlugSJ5PoEG/OK/nk1MmYDzAkNiALi/zcG9vILkWn3oQx+qvpmMJdhYzL74mxIwB2NHkB05/3g+73znOxUsXnnllZoei3yAVCUhMTUmYczBz33O2fLIRz5Crrrq33Qb5mIYRRjHNUev1ZrFMJJXXXWVmo4xMcNE0g/GR/E5eCVQgMGD99kUPSskUEjgAEhgDzAoIt/+j0/IA854kjQBMs2WNMpNKTVxF6Re8WxamZgZNCCYSj3jQaEFiaRA4Z5pZ8wMW5d6vSZDA4Oybt3RMjg4JMuWLZeKgrGmsjv7I8rYwKCmv2nU1c+vT/P8heTD9ZmqTE1PyNjYuEbVb9u+TbbccYfU6iGqOIDKUCs4/MsYwCxljAGq2BfQM4AxexebfWO2MD43ZRZOAcOYEfS/feBIJzNw7I7iWb287/Fw78YUdno9/DiGpYXJI0sCVZmQA/6EPCeCk/hQNxiTMudhLmYc4Tv43e9+V0477TQNQAHYwfI96EEP0qAfwCUl6wCNsI+w1/gMUi+YEna93ucBeM2LS0YSKMBgMSQKCRQSKCQQScBPpNX6lPT3DUm5XpImeFAa0tcoSbXckrLGkMzWA46DSTwgjMGhMX9sj4NJLHDEg8bwHSAYzLIavNJsyPHH30WGhodk4aKlGv0J80PABkzM3oAJLxIPVAFDVv2j0ahLdWZaZqamZGzXbtm9e6ds3LRZtmzdpiyhXj8qG0e7MRgEUCooc3WGO7GDealgvMnYm5o945cyDcdgrxMY1P5nfo3dGEE71v81uc7XJ7DXl9Wbjf21/KLFfPwoH2fJ8jnW0r74vIB2XatM4ttnn8+6YNdLZVvYV2OyVzkUx/UmgQIM9ian4qhCAoUEjjAJ2KQ5tnG9LD56nfoIUpsYNpB/DeJHMjBoJtX4r/kP5gWWdGMI9wgyaTbULBty+JGLEHDYkHqjqgzhokVLZdGihbJw0WJpNYPpltQz3V0Itb6bPt3Zb3s+bAAmAM6c/+u1msxMT8nExLhMTozLrtFR2bRps+zYvl1I0wSoo9KwMnPl4BcYzg+xx2E7+ytScSljOCYPBKZYwDhoJGYOU8AvBQwNoMRm4JgF9ODP78sDfbG52Es1BYr2NVDypv0YvPHb7kGffVaqzr77e/L77B7s/bA+p8Bn6rwjTI0cMrdbgMFD5lEVHS0kUEjgTpcAeQZf+FI5971XSLNvAFpQygRNlJpShhFsZSAqSzGTAoU+oCRmCmMfwk7+g2ZutoASOzdEG7dkyaKFsmbNWhleMCKLlyxVUWluP438zVi6pAADBPTZNS0m2YPDRuYPWJ2ZkcnJcRkb3Sm7du/SaiE7Rkel2QLIAfwysOfYszh4IwZpvjII+1K/U8AuPq7bdeI2UgxgHCRioChmAf32PDDot8ffuwHDO32sFxc8oiVQgMEj+vEXN19IoJBARwk0W/KhC18lZ19xmTQrfcpqlagQgvWTShvZyQYC+enZQA8OU76DdiyAzszFeYAw3m6/w7lNaTXqygSecOJJMjAwqH5bFfpcKsngIKlnQtqPFPu0R5p16M6AXBQgwkbWqlVlAqcmxmX3rp2yY8eorN+4USOG9Z7V9Iv/YAgOiQGhZ+PmGxzSrY08FtC2+7/23QBaL4xgDP7ywGAK9O1vk3DxFhcS2FsJFGBwbyVYnF9IoJDA4SsBtQPXlQEk3rVWEelXX72SNDBzOkYQIeSZi227B4QG/mIQ2MmH0M73tYxhCO2csL0hJ5x4gpZdXLxksQwPL5BWqyz9/X3S1xeYu7xPmxGkXnKDBNI1ZQEnxsZkYmy3bNu2VWsHY84l1U5fpV9BozezemYtD8DF5tzYBJxi/FJm4jzfwRQw7OQHmDIHG6D14M6zg3ngMJZtAQQPX/VwON1ZAQYPp6dZ3EshgUIC+1wCDalLqQnwK0u10pIBBYiklWEbnNgsCOwGCDuZjI3p83+9z2AeMxjnJCSoA0C4avVqWb1qVQguGVms/RweHm6ndVGfr8yhEBBogLU6PSXTM9NaNxgmcNuOHXLH5jtk19hYMCdT+k4p0hD0gc+fAacUCGNfHNjRzS8w5fuXAn69mIU9CxibgGMfQO/jl2cWToFADxjj735A7mufwH0+2IsGj1gJFGDwiH30xY0XEigk0FUCLZGPvuoSedZbXi+tcjCzKhsIG0be6czTzpzpvbk4z3+Qa8bVSTxI9ODOA8BOYPB3j6tpcMvI8LCsO+YYGRpeoKlCBgcHFZhZpLGajaUpzUZDK4RMTk7J+Pi4TE1PydY77pCd27fK5NS09A0MSUOtx9jHgxm4pH6IWc1gVzUk5Zc3V/AXg7wUcxibf1PAsBMbGO/zIM+DQg/uPJiLj+kE+goQ2PVNKw44wBIowOABfgDF5QsJFBI4iCXQEvnYS18uz3zXW6VV7lPnODzpmuWmlMnuUiorQOST+tvNbGwm3tifMAaExhD6vIN5oNECTFqNUDqPzwknnKCsIClnVixfIeVKWVOBTE5OyNTkmNSqNU0STW3ZUVLEjI2307woUM0igwMKzNLAKC6c9Q8MYIwIVfwGqTMczMcpIGjb88y8nc5JRQPH2zxQpMudGEEPCj0gTIHAFBi00ZsCfAUIPIjf7aJre0igAIPFgCgkUEigkEAHCdz8nW/LCafdX1rSR3YZDRyBTSOCtyUBDM0HEHo2MGU+9rWMOwWVxObldoSypp4BsVK1pCGLFi2WRQtHZHCgX9O/UCqOqiaTU5MyPTktU9PTav2tEyADYwgTmqWcUcDEr3aEsOXay4BhlicQC3K5FIJI5uovmAKOaoaOcg+mmEcP/jy4i4NZYvYvNgXnMYJ57GAnIOjPKV6wQgIHuwQKMHiwP6Gif4UECgkcUAm0mlVplgekQuhwhQjillQC4SZZZplcQBibjy2Jrw8oidPNeBNyChCmwJ8/Lu+7ttuoS6Vckma9pomuITUbmhKmpCDQA9s8ZixlevUm2pS/X8z0xSbeVB3iFAiMgWAe45fanmL98vwC52sO7gYOD+hALi5eSKCDBAowWAyPQgKFBAoJdJDAL679ipzy8Ido0Agugs0yfBn/zTKCdno3hjAFBjm3U9qZbgyhB4f2nX5YuhoPLtmmCWNIRaMMoCXO/l3/Rw9sPGPmv6dAYAqwpcDefEBjHito2z3gS4HWeH8e4E1t90Mkz/xbmIULVXKoSqAAg4fqkyv6XUigkMD+l0BL5CMvuEie/a43S3NoQMpagkShQlaNZI8MfW1mzUChdTAGgbEvYZxyJuVDmAJ9dlzsP+i3x9+N/VNGstFQkzEgJgayMcvlWbSYecsL3sgz8Zr5N3WeB44pU3MeyEv1KcUGss2nkkndZ7zNg8PUoCtA4P5/FYsr7F8JFGBw/8q3aL2QQCGBQ1kCLZEvv/8D8rBzz5ZWpS+UVdPUMiWpl0XYEgM/A1sedJkIukUYp0zGftvv1ipuKqvocw16JtHnMPQAk8hgStZpgEkiPU6KBTPAkzLBdkrxYuDLjunmA9gJAFob1maKpUz5AeaZgz3IiwFd7D+YN4wLIHgov+BF393CJ1vmBqX2u8vcQlaFBAoJFBI4giVQlxkpSUUqzT61FBNbW2mRb88q+uabi/OAoQeFxhpaEEmeD2EK2MX+gbFJ2be1BxgEA/JfC1NxU7AXp8zeniHzYNAzbqno3pSpOM+vMM8P0DOE3scwxQz6bb5veebtmOlL+Qim2MH4NSiA4BGsGA6zWy+YwcPsgRa3U0igkMA+lsD4uLRGRqQE+iuL1DWuuKT+g1mwrV4wXkunzK5xQEkKFMZg0ECgbY8BXyrgxDOFMSDc45paX5kbwRkynwuIQVUeOMszF6cCSHwbMRsYtx8zgjEYTQFAMwX7fXlMYB4rWIC/ffwuFc0dtBIowOBB+2iKjhUSKCRwwCVA0ukLXi3PuuIyaWWl3IwZVDAYMst0BIMxUPRgjH3enzBmCVMpZ7xZ2APB2KfQ70sBTN3myunlMYN57JqxcSlfPb/Nm4VjFtD/jtPA5EUKx6bhFNiLTbype7DnlmL38hi/ggk84G9k0YH9JIECDO4nwRbNFhIoJHAYSKAl8qGXv1rOfuul0iDfnebea0rFo8DoNvMYQgOFKXbQ7zPgZqAxZT5OAb1OJmKf3DrltxgD1jxGLGWO9aCtU4qZ1HEpcJgHMj3o68UsbMfHYDEFAruBvG77D4ORXtzCES6BAgwe4QOguP1CAoUEukig3qC4LvbhEDFCHToRqUpJBhKndgso8cDLgFkMBmMgmOdPGFcwiZlCzyzGbcQMJb8N9Nh3vy0PgHUCg3lMYCcQmPIJ9NG/ef2IwV/qt9+WAoV5ILh4RwoJHO4SKMDg4f6Ei/srJFBIYK8k0KhNS7NvQPqJHtF4u5Ccr0mVjZyWu7GDdlo3MJgHClMgLwaCqUCUmHWM/Rr971RQhYE4z7bFvn8erOXlIczzOfSsYHwN25faHgM7f+xcAWDq+L0aQMXJhQQOAQkUYPAQeEhFFwsJFBI4QBJoiXzxfe+TR77wHGmU+zPzcEgto5/sT17vuoFCvz9lvo23pfIReoCXMh/n+QummMG8+4h97mL2Lvb3S5l6LUiEa+TlBPTbY9Dnf6e+e0CYArLdQF5hCj5A71hx2YNCAgUYPCgeQ9GJQgKFBA5KCbREPn7hxXLGO94gzb6KppihHB2RI+DASg+djgGfPyX2H2SfgTf7ngKEnfwJY3DYyQfRX6PTrXiglDLZxgxgHjsYA7yUSbgXf0APTj0I9IAvBnedwF4BBHsYyMUhh7UECjB4WD/e4uYKCRQS2FsJaDm6hzxIWuU+kbLG3KrbYKsUStL18sljCFNAMQZ/tG9mYf89jjTOA4gp03DqGnEfY5A1FyCXxxR2A3+9AME8wNcJIKaeUQEAexm5xTFHigQKMHikPOniPgsJFBKYlwSazYa0yhUFgCUSTWsFEsjBXqFguGweQ5gyFdvxnjn0ASBzYQutDQ8e4/bj/sWCis3EnYBhbAKeC4j0x3b7HoPVFLgr2MB5DfnipCNQAgUYPAIfenHLhQQKCfQogVZLRn97kyw98QRpVspSjhJN99hK+7BuPoQpEGjAz+/rhe3zgLETEOxkxs4LIonBoWcCDcTxN5Ur0Lbngb084NkJ/OX5COaB2rk+t+L4QgKHuwQKMHi4P+Hi/goJFBKYvwRaLbnqFa+RZ7z1UpG+PpEmVUhK0sBfcJ7AsFeT8d76E+aByHi7gUz/Nw94pSJ6PagzUOYrhuSZhv01OrXrwWWn7/E+/9ALk/D8X4HizCNDAgUYPDKec3GXhQQKCcxHAq2WfOZtfyNPeMVLpV4uSx8hIyUJYHA+7WXn9GoyNoAWA8M8nz/PGPpz/fGpNrvdSuyPl/qdAnSdwKEHb/MFgzFoje+jAIHdnmyxv5BAkEABBouRUEigkEAhgU4SaDREShWpZ2kG2yBwnsygXSoVsNHJfzAPGPpydnMBjZ360QlU5QFBA3exmdcDPX9MJ3Nwntm3F3NwAQCL17mQwNwlUIDBucusOKOQQCGBI0kCjbpIuU8txM2MESxp4mmiSfZOEJ0AYbdI45j5i397c3Bq31zAoIG4vL+9AMRux1h/eokKzgN8BRDcu/FYnH3kSqAAg0fusy/uvJBAIYFuEqA28WsvlbMvea3mGSxrOHEIJtaqdHsJBg2kxd3IA4L++DzTb56voR0PYEr5DXYSRQyyUuxfJ6DYi5m5ExiM98V9LUBgt4Fc7C8k0FkCBRgsRkghgUIChQTyJNAS+c/XvEGe9rpXigwPSCsrQAdDSCm6fYAF21fuJdI4BoN5jF8e2IsBZB4YTYkjZe6NAWDKjOsDSFKA0W+Lv6d+dwOGxWAuJFBIYO4SKMDg3GVWnFFIoJDAESSBxqbNUlm9UhoVqo5k6WXIG7j3VuI9pDgfk3EeOPQgMXVMHgiM+5DHCMaArFfmL2UCzgOIBRA8gl6y4lYPuAQKMHjAH0HRgUIChQQOZgk0pSF1aUmFWGIowcw83MoCSvZl37sFlXQDf932076Zia3fqW3+nlIm2E5m4xjExZHCecxeN+DZrU/78jkUbRUSONIksAcYPNJuvrjfQgKFBAoJFBIoJFBIoJBAIYEggX3p+lLItJBAIYFCAoUECgkUEigkUEjgEJPA/wfCluInYRPo4gAAAABJRU5ErkJggg=="/>
          <p:cNvSpPr txBox="1">
            <a:spLocks noChangeAspect="1" noChangeArrowheads="1"/>
          </p:cNvSpPr>
          <p:nvPr/>
        </p:nvSpPr>
        <p:spPr bwMode="auto">
          <a:xfrm>
            <a:off x="1155032" y="1951038"/>
            <a:ext cx="2263502" cy="377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 algn="r">
              <a:buNone/>
            </a:pP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РОЗНИЦА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 algn="r">
              <a:buNone/>
            </a:pP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67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00C5D0-6010-D84A-80C2-37982FD99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032" y="172620"/>
            <a:ext cx="10732168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  <a:endParaRPr lang="ru-RU" sz="40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884E87-0B3D-1C40-985A-25418DB7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330955-3C06-1E4C-A903-0F33AD66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4</a:t>
            </a:fld>
            <a:endParaRPr lang="en-RU"/>
          </a:p>
        </p:txBody>
      </p:sp>
      <p:pic>
        <p:nvPicPr>
          <p:cNvPr id="8" name="Picture 6" descr="https://scontent-arn2-1.xx.fbcdn.net/v/t1.15752-9/53661818_2331692637058763_1791763143601422336_n.jpg?_nc_cat=110&amp;_nc_ht=scontent-arn2-1.xx&amp;oh=a436bc61d7ed51e6622044d169bc3c2e&amp;oe=5D0F4F1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7" b="8499"/>
          <a:stretch/>
        </p:blipFill>
        <p:spPr bwMode="auto">
          <a:xfrm>
            <a:off x="6023252" y="1498183"/>
            <a:ext cx="4712440" cy="43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68" y="1520177"/>
            <a:ext cx="3217222" cy="435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3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00C5D0-6010-D84A-80C2-37982FD99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25" y="97760"/>
            <a:ext cx="11512264" cy="1325563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Поиски путей повышения  рентабельности </a:t>
            </a:r>
            <a:br>
              <a:rPr lang="ru-RU" sz="30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увеличения площади посадки</a:t>
            </a:r>
            <a:endParaRPr lang="ru-RU" sz="30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884E87-0B3D-1C40-985A-25418DB7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330955-3C06-1E4C-A903-0F33AD66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5</a:t>
            </a:fld>
            <a:endParaRPr lang="en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b="3657"/>
          <a:stretch/>
        </p:blipFill>
        <p:spPr>
          <a:xfrm>
            <a:off x="2003368" y="2701108"/>
            <a:ext cx="4738551" cy="32809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910" y="1610477"/>
            <a:ext cx="4611879" cy="328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9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00C5D0-6010-D84A-80C2-37982FD99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244" y="365125"/>
            <a:ext cx="10549167" cy="403209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мы объединились. Какие видим плюсы</a:t>
            </a:r>
            <a:endParaRPr lang="ru-RU" sz="40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884E87-0B3D-1C40-985A-25418DB7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330955-3C06-1E4C-A903-0F33AD66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6</a:t>
            </a:fld>
            <a:endParaRPr lang="en-RU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392FF56E-3263-B844-BE3B-9FF465FF9147}"/>
              </a:ext>
            </a:extLst>
          </p:cNvPr>
          <p:cNvSpPr txBox="1">
            <a:spLocks/>
          </p:cNvSpPr>
          <p:nvPr/>
        </p:nvSpPr>
        <p:spPr>
          <a:xfrm>
            <a:off x="1225739" y="897744"/>
            <a:ext cx="7260535" cy="383467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Выгода от совместных закупок (удобрения, СЗР, тара, саженцы)</a:t>
            </a:r>
          </a:p>
          <a:p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ассортимента и сезонности для розничных продаж</a:t>
            </a:r>
          </a:p>
          <a:p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Удержание розничных и оптовых  цен на ягоду в регионе</a:t>
            </a:r>
          </a:p>
          <a:p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и целесообразность внедрения более глубокой переработки</a:t>
            </a:r>
          </a:p>
          <a:p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отработка новых технологий и обмен опытом</a:t>
            </a:r>
          </a:p>
          <a:p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дополнительного финансирования за счет господдержки (грант, субсидии)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11345"/>
          <a:stretch/>
        </p:blipFill>
        <p:spPr>
          <a:xfrm rot="5400000">
            <a:off x="9108426" y="946999"/>
            <a:ext cx="2482454" cy="32355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6986" r="-4211" b="1413"/>
          <a:stretch/>
        </p:blipFill>
        <p:spPr>
          <a:xfrm>
            <a:off x="1938130" y="4357903"/>
            <a:ext cx="7336403" cy="214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2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884E87-0B3D-1C40-985A-25418DB7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330955-3C06-1E4C-A903-0F33AD66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7</a:t>
            </a:fld>
            <a:endParaRPr lang="en-RU"/>
          </a:p>
        </p:txBody>
      </p:sp>
      <p:sp>
        <p:nvSpPr>
          <p:cNvPr id="8" name="TextBox 7"/>
          <p:cNvSpPr txBox="1"/>
          <p:nvPr/>
        </p:nvSpPr>
        <p:spPr>
          <a:xfrm>
            <a:off x="706161" y="198372"/>
            <a:ext cx="1108509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dirty="0">
                <a:solidFill>
                  <a:srgbClr val="CC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Классическая модель потребительской кооперации </a:t>
            </a:r>
            <a:endParaRPr lang="ru-RU" sz="3200" dirty="0" smtClean="0">
              <a:solidFill>
                <a:srgbClr val="CC0066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dirty="0" smtClean="0">
                <a:solidFill>
                  <a:srgbClr val="CC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для совместной реализации и переработки</a:t>
            </a:r>
            <a:endParaRPr lang="ru-RU" sz="3200" dirty="0">
              <a:solidFill>
                <a:srgbClr val="CC0066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57" name="Группа 56"/>
          <p:cNvGrpSpPr/>
          <p:nvPr/>
        </p:nvGrpSpPr>
        <p:grpSpPr>
          <a:xfrm>
            <a:off x="1938130" y="1336010"/>
            <a:ext cx="8315253" cy="3803731"/>
            <a:chOff x="602695" y="1614147"/>
            <a:chExt cx="7284647" cy="2847699"/>
          </a:xfrm>
        </p:grpSpPr>
        <p:sp>
          <p:nvSpPr>
            <p:cNvPr id="58" name="TextBox 57"/>
            <p:cNvSpPr txBox="1"/>
            <p:nvPr/>
          </p:nvSpPr>
          <p:spPr>
            <a:xfrm>
              <a:off x="883332" y="4116216"/>
              <a:ext cx="6360008" cy="34563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tx1"/>
                  </a:solidFill>
                </a:rPr>
                <a:t>Неделимый фонд для формирования имущества</a:t>
              </a:r>
              <a:endParaRPr lang="ru-RU" sz="2400" dirty="0">
                <a:solidFill>
                  <a:schemeClr val="tx1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2695" y="2669753"/>
              <a:ext cx="1924476" cy="622134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tx1"/>
                  </a:solidFill>
                </a:rPr>
                <a:t>Член </a:t>
              </a:r>
            </a:p>
            <a:p>
              <a:pPr algn="ctr"/>
              <a:r>
                <a:rPr lang="ru-RU" sz="2400" dirty="0" smtClean="0">
                  <a:solidFill>
                    <a:schemeClr val="tx1"/>
                  </a:solidFill>
                </a:rPr>
                <a:t>кооператива 1</a:t>
              </a:r>
              <a:endParaRPr lang="ru-RU" sz="2400" dirty="0">
                <a:solidFill>
                  <a:schemeClr val="tx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930306" y="2702942"/>
              <a:ext cx="1880490" cy="622134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tx1"/>
                  </a:solidFill>
                </a:rPr>
                <a:t>Член </a:t>
              </a:r>
            </a:p>
            <a:p>
              <a:pPr algn="ctr"/>
              <a:r>
                <a:rPr lang="ru-RU" sz="2400" dirty="0" smtClean="0">
                  <a:solidFill>
                    <a:schemeClr val="tx1"/>
                  </a:solidFill>
                </a:rPr>
                <a:t>кооператива </a:t>
              </a:r>
              <a:r>
                <a:rPr lang="ru-RU" sz="2400" dirty="0" smtClean="0">
                  <a:solidFill>
                    <a:schemeClr val="tx1"/>
                  </a:solidFill>
                </a:rPr>
                <a:t>2</a:t>
              </a:r>
              <a:endParaRPr lang="ru-RU" sz="2400" dirty="0">
                <a:solidFill>
                  <a:schemeClr val="tx1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006852" y="2741262"/>
              <a:ext cx="1880490" cy="622134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tx1"/>
                  </a:solidFill>
                </a:rPr>
                <a:t>Член </a:t>
              </a:r>
            </a:p>
            <a:p>
              <a:pPr algn="ctr"/>
              <a:r>
                <a:rPr lang="ru-RU" sz="2400" dirty="0" smtClean="0">
                  <a:solidFill>
                    <a:schemeClr val="tx1"/>
                  </a:solidFill>
                </a:rPr>
                <a:t>кооператива </a:t>
              </a:r>
              <a:r>
                <a:rPr lang="en-US" sz="2400" dirty="0" smtClean="0">
                  <a:solidFill>
                    <a:schemeClr val="tx1"/>
                  </a:solidFill>
                </a:rPr>
                <a:t>N</a:t>
              </a:r>
              <a:endParaRPr lang="ru-RU" sz="2400" dirty="0">
                <a:solidFill>
                  <a:schemeClr val="tx1"/>
                </a:solidFill>
              </a:endParaRPr>
            </a:p>
          </p:txBody>
        </p:sp>
        <p:cxnSp>
          <p:nvCxnSpPr>
            <p:cNvPr id="62" name="Прямая со стрелкой 61"/>
            <p:cNvCxnSpPr/>
            <p:nvPr/>
          </p:nvCxnSpPr>
          <p:spPr>
            <a:xfrm flipV="1">
              <a:off x="1691928" y="1937564"/>
              <a:ext cx="1584176" cy="7321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cxnSp>
        <p:cxnSp>
          <p:nvCxnSpPr>
            <p:cNvPr id="63" name="Прямая со стрелкой 62"/>
            <p:cNvCxnSpPr/>
            <p:nvPr/>
          </p:nvCxnSpPr>
          <p:spPr>
            <a:xfrm flipH="1">
              <a:off x="5420958" y="3367979"/>
              <a:ext cx="1544633" cy="712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cxnSp>
        <p:cxnSp>
          <p:nvCxnSpPr>
            <p:cNvPr id="64" name="Прямая со стрелкой 63"/>
            <p:cNvCxnSpPr/>
            <p:nvPr/>
          </p:nvCxnSpPr>
          <p:spPr>
            <a:xfrm>
              <a:off x="3863646" y="3382462"/>
              <a:ext cx="6905" cy="6978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cxnSp>
        <p:cxnSp>
          <p:nvCxnSpPr>
            <p:cNvPr id="65" name="Прямая со стрелкой 64"/>
            <p:cNvCxnSpPr/>
            <p:nvPr/>
          </p:nvCxnSpPr>
          <p:spPr>
            <a:xfrm>
              <a:off x="1577704" y="3328902"/>
              <a:ext cx="1352602" cy="7642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cxnSp>
        <p:cxnSp>
          <p:nvCxnSpPr>
            <p:cNvPr id="66" name="Прямая со стрелкой 65"/>
            <p:cNvCxnSpPr/>
            <p:nvPr/>
          </p:nvCxnSpPr>
          <p:spPr>
            <a:xfrm flipV="1">
              <a:off x="3916106" y="1932140"/>
              <a:ext cx="4547" cy="75704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cxnSp>
        <p:cxnSp>
          <p:nvCxnSpPr>
            <p:cNvPr id="67" name="Прямая со стрелкой 66"/>
            <p:cNvCxnSpPr/>
            <p:nvPr/>
          </p:nvCxnSpPr>
          <p:spPr>
            <a:xfrm flipH="1" flipV="1">
              <a:off x="5309588" y="1949042"/>
              <a:ext cx="1394527" cy="7424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4379014" y="2091156"/>
              <a:ext cx="984712" cy="34563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ru-RU" sz="2400" dirty="0" smtClean="0">
                  <a:solidFill>
                    <a:schemeClr val="tx1"/>
                  </a:solidFill>
                </a:rPr>
                <a:t>взносы</a:t>
              </a:r>
              <a:endParaRPr lang="ru-RU" sz="2400" dirty="0">
                <a:solidFill>
                  <a:schemeClr val="tx1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379014" y="3576234"/>
              <a:ext cx="984712" cy="34563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ru-RU" sz="2400" dirty="0" smtClean="0">
                  <a:solidFill>
                    <a:schemeClr val="tx1"/>
                  </a:solidFill>
                </a:rPr>
                <a:t>взносы</a:t>
              </a:r>
              <a:endParaRPr lang="ru-RU" sz="2400" dirty="0">
                <a:solidFill>
                  <a:schemeClr val="tx1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954209" y="1614147"/>
              <a:ext cx="4218255" cy="34563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tx1"/>
                  </a:solidFill>
                </a:rPr>
                <a:t>Расходы по текущей деятельности</a:t>
              </a:r>
              <a:endParaRPr lang="ru-RU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1809793" y="5487499"/>
            <a:ext cx="9130923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Взносы – пропорционально стоимости (количеству) продукции, предоставляемой 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совместную реализацию и переработку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79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330955-3C06-1E4C-A903-0F33AD66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8</a:t>
            </a:fld>
            <a:endParaRPr lang="en-RU"/>
          </a:p>
        </p:txBody>
      </p:sp>
      <p:sp>
        <p:nvSpPr>
          <p:cNvPr id="2" name="Прямоугольник 1"/>
          <p:cNvSpPr/>
          <p:nvPr/>
        </p:nvSpPr>
        <p:spPr>
          <a:xfrm>
            <a:off x="1466933" y="228419"/>
            <a:ext cx="9193991" cy="978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dirty="0">
                <a:solidFill>
                  <a:srgbClr val="CC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Сложности объединения </a:t>
            </a:r>
            <a:r>
              <a:rPr lang="ru-RU" sz="3200" dirty="0" smtClean="0">
                <a:solidFill>
                  <a:srgbClr val="CC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при классической модели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dirty="0" smtClean="0">
                <a:solidFill>
                  <a:srgbClr val="CC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потребительской </a:t>
            </a:r>
            <a:r>
              <a:rPr lang="ru-RU" sz="3200" dirty="0">
                <a:solidFill>
                  <a:srgbClr val="CC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кооперации: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30328" y="1010245"/>
            <a:ext cx="10347157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ФИНАНСОВЫЕ: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 Определение доли заранее при инвестиционных затратах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 Зависимость от других членов при финансировании текущих  затрат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 Финансовая оценка имущества при внесении в неделимый фонд 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 Финансовой оценки стоимости сырья, передаваемого в кооператив, в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зависимости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качества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Существенное усложнение учета деятельности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ТЕХНОЛОГИЧЕСКИЕ: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 В единообразии сырья, его качества 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 Выбор тары 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упаковки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подходящей под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всех членов и самого кооператива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 Логистика усложняется возможностями каждого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члена кооператива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УПРАВЛЕНЧЕСКИЕ: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член – 1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голос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ПРАВОВЫЕ: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Субсидиарная ответственность каждого члена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30676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884E87-0B3D-1C40-985A-25418DB7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330955-3C06-1E4C-A903-0F33AD66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9</a:t>
            </a:fld>
            <a:endParaRPr lang="en-RU"/>
          </a:p>
        </p:txBody>
      </p:sp>
      <p:sp>
        <p:nvSpPr>
          <p:cNvPr id="8" name="TextBox 7"/>
          <p:cNvSpPr txBox="1"/>
          <p:nvPr/>
        </p:nvSpPr>
        <p:spPr>
          <a:xfrm>
            <a:off x="706161" y="198372"/>
            <a:ext cx="1108509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dirty="0" smtClean="0">
                <a:solidFill>
                  <a:srgbClr val="CC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Наша модель </a:t>
            </a:r>
            <a:r>
              <a:rPr lang="ru-RU" sz="3200" dirty="0">
                <a:solidFill>
                  <a:srgbClr val="CC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потребительской кооперации </a:t>
            </a:r>
            <a:endParaRPr lang="ru-RU" sz="3200" dirty="0" smtClean="0">
              <a:solidFill>
                <a:srgbClr val="CC0066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57" name="Группа 56"/>
          <p:cNvGrpSpPr/>
          <p:nvPr/>
        </p:nvGrpSpPr>
        <p:grpSpPr>
          <a:xfrm>
            <a:off x="1367580" y="1020648"/>
            <a:ext cx="9762255" cy="3965696"/>
            <a:chOff x="597709" y="1614147"/>
            <a:chExt cx="8552306" cy="2968956"/>
          </a:xfrm>
        </p:grpSpPr>
        <p:sp>
          <p:nvSpPr>
            <p:cNvPr id="58" name="TextBox 57"/>
            <p:cNvSpPr txBox="1"/>
            <p:nvPr/>
          </p:nvSpPr>
          <p:spPr>
            <a:xfrm>
              <a:off x="597709" y="4237473"/>
              <a:ext cx="8547320" cy="345630"/>
            </a:xfrm>
            <a:prstGeom prst="rect">
              <a:avLst/>
            </a:prstGeom>
            <a:solidFill>
              <a:srgbClr val="CC0066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tx1"/>
                  </a:solidFill>
                </a:rPr>
                <a:t>Неделимый фонд для формирования имущества</a:t>
              </a:r>
              <a:endParaRPr lang="ru-RU" sz="2400" dirty="0">
                <a:solidFill>
                  <a:schemeClr val="tx1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2695" y="2669753"/>
              <a:ext cx="1924476" cy="622134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tx1"/>
                  </a:solidFill>
                </a:rPr>
                <a:t>Член </a:t>
              </a:r>
            </a:p>
            <a:p>
              <a:pPr algn="ctr"/>
              <a:r>
                <a:rPr lang="ru-RU" sz="2400" dirty="0" smtClean="0">
                  <a:solidFill>
                    <a:schemeClr val="tx1"/>
                  </a:solidFill>
                </a:rPr>
                <a:t>кооператива 1</a:t>
              </a:r>
              <a:endParaRPr lang="ru-RU" sz="2400" dirty="0">
                <a:solidFill>
                  <a:schemeClr val="tx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930306" y="2702942"/>
              <a:ext cx="1880490" cy="622134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tx1"/>
                  </a:solidFill>
                </a:rPr>
                <a:t>Член </a:t>
              </a:r>
            </a:p>
            <a:p>
              <a:pPr algn="ctr"/>
              <a:r>
                <a:rPr lang="ru-RU" sz="2400" dirty="0" smtClean="0">
                  <a:solidFill>
                    <a:schemeClr val="tx1"/>
                  </a:solidFill>
                </a:rPr>
                <a:t>кооператива </a:t>
              </a:r>
              <a:r>
                <a:rPr lang="ru-RU" sz="2400" dirty="0" smtClean="0">
                  <a:solidFill>
                    <a:schemeClr val="tx1"/>
                  </a:solidFill>
                </a:rPr>
                <a:t>2</a:t>
              </a:r>
              <a:endParaRPr lang="ru-RU" sz="2400" dirty="0">
                <a:solidFill>
                  <a:schemeClr val="tx1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786803" y="2473294"/>
              <a:ext cx="2363212" cy="898638"/>
            </a:xfrm>
            <a:prstGeom prst="rect">
              <a:avLst/>
            </a:prstGeom>
            <a:solidFill>
              <a:srgbClr val="EDC32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tx1"/>
                  </a:solidFill>
                </a:rPr>
                <a:t>Ассоциированные члены </a:t>
              </a:r>
              <a:endParaRPr lang="ru-RU" sz="24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ru-RU" sz="2400" dirty="0" smtClean="0">
                  <a:solidFill>
                    <a:schemeClr val="tx1"/>
                  </a:solidFill>
                </a:rPr>
                <a:t>кооператива </a:t>
              </a:r>
              <a:endParaRPr lang="ru-RU" sz="2400" dirty="0">
                <a:solidFill>
                  <a:schemeClr val="tx1"/>
                </a:solidFill>
              </a:endParaRPr>
            </a:p>
          </p:txBody>
        </p:sp>
        <p:cxnSp>
          <p:nvCxnSpPr>
            <p:cNvPr id="62" name="Прямая со стрелкой 61"/>
            <p:cNvCxnSpPr/>
            <p:nvPr/>
          </p:nvCxnSpPr>
          <p:spPr>
            <a:xfrm flipV="1">
              <a:off x="1691928" y="2001750"/>
              <a:ext cx="1409206" cy="6680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cxnSp>
        <p:cxnSp>
          <p:nvCxnSpPr>
            <p:cNvPr id="63" name="Прямая со стрелкой 62"/>
            <p:cNvCxnSpPr/>
            <p:nvPr/>
          </p:nvCxnSpPr>
          <p:spPr>
            <a:xfrm>
              <a:off x="9031902" y="3410088"/>
              <a:ext cx="16223" cy="76794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cxnSp>
        <p:cxnSp>
          <p:nvCxnSpPr>
            <p:cNvPr id="64" name="Прямая со стрелкой 63"/>
            <p:cNvCxnSpPr/>
            <p:nvPr/>
          </p:nvCxnSpPr>
          <p:spPr>
            <a:xfrm>
              <a:off x="3916106" y="3406915"/>
              <a:ext cx="0" cy="77112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cxnSp>
        <p:cxnSp>
          <p:nvCxnSpPr>
            <p:cNvPr id="65" name="Прямая со стрелкой 64"/>
            <p:cNvCxnSpPr/>
            <p:nvPr/>
          </p:nvCxnSpPr>
          <p:spPr>
            <a:xfrm>
              <a:off x="813502" y="3291887"/>
              <a:ext cx="31951" cy="9355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cxnSp>
        <p:cxnSp>
          <p:nvCxnSpPr>
            <p:cNvPr id="66" name="Прямая со стрелкой 65"/>
            <p:cNvCxnSpPr/>
            <p:nvPr/>
          </p:nvCxnSpPr>
          <p:spPr>
            <a:xfrm flipV="1">
              <a:off x="3916106" y="1932140"/>
              <a:ext cx="4547" cy="75704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2885625" y="2115026"/>
              <a:ext cx="984712" cy="34563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ru-RU" sz="2400" dirty="0" smtClean="0">
                  <a:solidFill>
                    <a:schemeClr val="tx1"/>
                  </a:solidFill>
                </a:rPr>
                <a:t>взносы</a:t>
              </a:r>
              <a:endParaRPr lang="ru-RU" sz="2400" dirty="0">
                <a:solidFill>
                  <a:schemeClr val="tx1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657660" y="3499697"/>
              <a:ext cx="4258285" cy="529966"/>
            </a:xfrm>
            <a:prstGeom prst="rect">
              <a:avLst/>
            </a:prstGeom>
            <a:solidFill>
              <a:srgbClr val="EDC32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ru-RU" sz="2000" dirty="0" smtClean="0">
                  <a:solidFill>
                    <a:schemeClr val="tx1"/>
                  </a:solidFill>
                </a:rPr>
                <a:t>Взносы на формирование имущества </a:t>
              </a:r>
            </a:p>
            <a:p>
              <a:r>
                <a:rPr lang="ru-RU" sz="2000" dirty="0" smtClean="0">
                  <a:solidFill>
                    <a:schemeClr val="tx1"/>
                  </a:solidFill>
                </a:rPr>
                <a:t>цеха по переработке</a:t>
              </a:r>
              <a:endParaRPr lang="ru-RU" sz="2000" dirty="0">
                <a:solidFill>
                  <a:schemeClr val="tx1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954209" y="1614147"/>
              <a:ext cx="4218255" cy="34563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tx1"/>
                  </a:solidFill>
                </a:rPr>
                <a:t>Расходы по текущей деятельности</a:t>
              </a:r>
              <a:endParaRPr lang="ru-RU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1809793" y="5487499"/>
            <a:ext cx="9130923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Взносы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текущую деятельность – вступительные, ежемесячные и дополнительные (по потребности)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827800" y="3517051"/>
            <a:ext cx="3150226" cy="70788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Взносы, связанные с получением господдержки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6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1884</TotalTime>
  <Words>892</Words>
  <Application>Microsoft Office PowerPoint</Application>
  <PresentationFormat>Широкоэкранный</PresentationFormat>
  <Paragraphs>165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ПРАКТИКА КООПЕРАЦИИ  НЕБОЛЬШИХ ПРОИЗВОДИТЕЛЕЙ ЯГОД</vt:lpstr>
      <vt:lpstr>Когда ягодное хозяйство малое?</vt:lpstr>
      <vt:lpstr>Сложности в работе малых ягодных хозяйств:</vt:lpstr>
      <vt:lpstr>НАЧАЛО</vt:lpstr>
      <vt:lpstr>Поиски путей повышения  рентабельности  без увеличения площади посадки</vt:lpstr>
      <vt:lpstr>Почему мы объединились. Какие видим плюсы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Продукция цеха по переработке ягод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Милена</cp:lastModifiedBy>
  <cp:revision>32</cp:revision>
  <dcterms:modified xsi:type="dcterms:W3CDTF">2022-02-21T17:54:49Z</dcterms:modified>
</cp:coreProperties>
</file>